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7" r:id="rId17"/>
    <p:sldId id="341" r:id="rId18"/>
    <p:sldId id="342" r:id="rId19"/>
    <p:sldId id="343" r:id="rId20"/>
    <p:sldId id="344" r:id="rId21"/>
    <p:sldId id="345" r:id="rId22"/>
    <p:sldId id="346" r:id="rId23"/>
    <p:sldId id="32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656" autoAdjust="0"/>
  </p:normalViewPr>
  <p:slideViewPr>
    <p:cSldViewPr>
      <p:cViewPr varScale="1">
        <p:scale>
          <a:sx n="78" d="100"/>
          <a:sy n="78" d="100"/>
        </p:scale>
        <p:origin x="-7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DDDC3-560E-4660-8D57-5E2700C0CFE2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9E0AA-779A-4269-93AF-9B1903AC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95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9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0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6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99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6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2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3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0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5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0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B8513-FCC6-45B3-8F2C-702BFD3288B5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6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GameStats.cpp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457199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 – Data Structures and Algorithms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17547"/>
            <a:ext cx="411480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Mathematics,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Statistics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0416" y="6359097"/>
            <a:ext cx="5029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book: Data Structures and Algorithms in C++ (Goodrich, </a:t>
            </a:r>
            <a:r>
              <a:rPr lang="en-US" sz="1050" i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Tamassia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Mount)</a:t>
            </a:r>
          </a:p>
          <a:p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derived/taken 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from: http://www.stroustrup.com/Programming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105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1336" y="6112969"/>
            <a:ext cx="1621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6281058" cy="517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4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8" y="1219200"/>
            <a:ext cx="6291943" cy="5181600"/>
          </a:xfrm>
        </p:spPr>
      </p:pic>
    </p:spTree>
    <p:extLst>
      <p:ext uri="{BB962C8B-B14F-4D97-AF65-F5344CB8AC3E}">
        <p14:creationId xmlns:p14="http://schemas.microsoft.com/office/powerpoint/2010/main" val="34443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8" y="1219200"/>
            <a:ext cx="6291943" cy="5181600"/>
          </a:xfrm>
        </p:spPr>
      </p:pic>
    </p:spTree>
    <p:extLst>
      <p:ext uri="{BB962C8B-B14F-4D97-AF65-F5344CB8AC3E}">
        <p14:creationId xmlns:p14="http://schemas.microsoft.com/office/powerpoint/2010/main" val="98793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8" y="1219200"/>
            <a:ext cx="6291943" cy="5181600"/>
          </a:xfrm>
        </p:spPr>
      </p:pic>
    </p:spTree>
    <p:extLst>
      <p:ext uri="{BB962C8B-B14F-4D97-AF65-F5344CB8AC3E}">
        <p14:creationId xmlns:p14="http://schemas.microsoft.com/office/powerpoint/2010/main" val="412509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8" y="1219200"/>
            <a:ext cx="6291943" cy="5181600"/>
          </a:xfrm>
        </p:spPr>
      </p:pic>
    </p:spTree>
    <p:extLst>
      <p:ext uri="{BB962C8B-B14F-4D97-AF65-F5344CB8AC3E}">
        <p14:creationId xmlns:p14="http://schemas.microsoft.com/office/powerpoint/2010/main" val="162265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8" y="1219200"/>
            <a:ext cx="6291943" cy="5181600"/>
          </a:xfrm>
        </p:spPr>
      </p:pic>
    </p:spTree>
    <p:extLst>
      <p:ext uri="{BB962C8B-B14F-4D97-AF65-F5344CB8AC3E}">
        <p14:creationId xmlns:p14="http://schemas.microsoft.com/office/powerpoint/2010/main" val="7066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8" y="1219200"/>
            <a:ext cx="6291943" cy="5181600"/>
          </a:xfrm>
        </p:spPr>
      </p:pic>
    </p:spTree>
    <p:extLst>
      <p:ext uri="{BB962C8B-B14F-4D97-AF65-F5344CB8AC3E}">
        <p14:creationId xmlns:p14="http://schemas.microsoft.com/office/powerpoint/2010/main" val="23009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8" y="1219200"/>
            <a:ext cx="6291943" cy="5181600"/>
          </a:xfrm>
        </p:spPr>
      </p:pic>
    </p:spTree>
    <p:extLst>
      <p:ext uri="{BB962C8B-B14F-4D97-AF65-F5344CB8AC3E}">
        <p14:creationId xmlns:p14="http://schemas.microsoft.com/office/powerpoint/2010/main" val="451157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8" y="1219200"/>
            <a:ext cx="6291943" cy="5181600"/>
          </a:xfrm>
        </p:spPr>
      </p:pic>
    </p:spTree>
    <p:extLst>
      <p:ext uri="{BB962C8B-B14F-4D97-AF65-F5344CB8AC3E}">
        <p14:creationId xmlns:p14="http://schemas.microsoft.com/office/powerpoint/2010/main" val="52513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8" y="1219200"/>
            <a:ext cx="6291943" cy="5181600"/>
          </a:xfrm>
        </p:spPr>
      </p:pic>
    </p:spTree>
    <p:extLst>
      <p:ext uri="{BB962C8B-B14F-4D97-AF65-F5344CB8AC3E}">
        <p14:creationId xmlns:p14="http://schemas.microsoft.com/office/powerpoint/2010/main" val="236334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8" y="1219200"/>
            <a:ext cx="6291943" cy="5181600"/>
          </a:xfrm>
        </p:spPr>
      </p:pic>
    </p:spTree>
    <p:extLst>
      <p:ext uri="{BB962C8B-B14F-4D97-AF65-F5344CB8AC3E}">
        <p14:creationId xmlns:p14="http://schemas.microsoft.com/office/powerpoint/2010/main" val="38321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8" y="1219200"/>
            <a:ext cx="6291943" cy="5181600"/>
          </a:xfrm>
        </p:spPr>
      </p:pic>
    </p:spTree>
    <p:extLst>
      <p:ext uri="{BB962C8B-B14F-4D97-AF65-F5344CB8AC3E}">
        <p14:creationId xmlns:p14="http://schemas.microsoft.com/office/powerpoint/2010/main" val="193991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8" y="1219200"/>
            <a:ext cx="6291943" cy="5181600"/>
          </a:xfrm>
        </p:spPr>
      </p:pic>
    </p:spTree>
    <p:extLst>
      <p:ext uri="{BB962C8B-B14F-4D97-AF65-F5344CB8AC3E}">
        <p14:creationId xmlns:p14="http://schemas.microsoft.com/office/powerpoint/2010/main" val="378965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8" y="1219200"/>
            <a:ext cx="6291943" cy="5181600"/>
          </a:xfrm>
        </p:spPr>
      </p:pic>
    </p:spTree>
    <p:extLst>
      <p:ext uri="{BB962C8B-B14F-4D97-AF65-F5344CB8AC3E}">
        <p14:creationId xmlns:p14="http://schemas.microsoft.com/office/powerpoint/2010/main" val="3433736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8" y="1219200"/>
            <a:ext cx="6291943" cy="5181600"/>
          </a:xfrm>
        </p:spPr>
      </p:pic>
    </p:spTree>
    <p:extLst>
      <p:ext uri="{BB962C8B-B14F-4D97-AF65-F5344CB8AC3E}">
        <p14:creationId xmlns:p14="http://schemas.microsoft.com/office/powerpoint/2010/main" val="1724385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8" y="1219200"/>
            <a:ext cx="6291943" cy="5181600"/>
          </a:xfrm>
        </p:spPr>
      </p:pic>
    </p:spTree>
    <p:extLst>
      <p:ext uri="{BB962C8B-B14F-4D97-AF65-F5344CB8AC3E}">
        <p14:creationId xmlns:p14="http://schemas.microsoft.com/office/powerpoint/2010/main" val="24156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8" y="1219200"/>
            <a:ext cx="6291943" cy="5181600"/>
          </a:xfrm>
        </p:spPr>
      </p:pic>
    </p:spTree>
    <p:extLst>
      <p:ext uri="{BB962C8B-B14F-4D97-AF65-F5344CB8AC3E}">
        <p14:creationId xmlns:p14="http://schemas.microsoft.com/office/powerpoint/2010/main" val="319879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8" y="1219200"/>
            <a:ext cx="6291943" cy="5181600"/>
          </a:xfrm>
        </p:spPr>
      </p:pic>
    </p:spTree>
    <p:extLst>
      <p:ext uri="{BB962C8B-B14F-4D97-AF65-F5344CB8AC3E}">
        <p14:creationId xmlns:p14="http://schemas.microsoft.com/office/powerpoint/2010/main" val="309400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8" y="1219200"/>
            <a:ext cx="6291943" cy="5181600"/>
          </a:xfrm>
        </p:spPr>
      </p:pic>
    </p:spTree>
    <p:extLst>
      <p:ext uri="{BB962C8B-B14F-4D97-AF65-F5344CB8AC3E}">
        <p14:creationId xmlns:p14="http://schemas.microsoft.com/office/powerpoint/2010/main" val="1795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8" y="1219200"/>
            <a:ext cx="6291943" cy="5181600"/>
          </a:xfrm>
        </p:spPr>
      </p:pic>
    </p:spTree>
    <p:extLst>
      <p:ext uri="{BB962C8B-B14F-4D97-AF65-F5344CB8AC3E}">
        <p14:creationId xmlns:p14="http://schemas.microsoft.com/office/powerpoint/2010/main" val="5203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8" y="1219200"/>
            <a:ext cx="6291943" cy="5181600"/>
          </a:xfrm>
        </p:spPr>
      </p:pic>
    </p:spTree>
    <p:extLst>
      <p:ext uri="{BB962C8B-B14F-4D97-AF65-F5344CB8AC3E}">
        <p14:creationId xmlns:p14="http://schemas.microsoft.com/office/powerpoint/2010/main" val="32175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8" y="1219200"/>
            <a:ext cx="6291943" cy="5181600"/>
          </a:xfrm>
        </p:spPr>
      </p:pic>
    </p:spTree>
    <p:extLst>
      <p:ext uri="{BB962C8B-B14F-4D97-AF65-F5344CB8AC3E}">
        <p14:creationId xmlns:p14="http://schemas.microsoft.com/office/powerpoint/2010/main" val="34659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</TotalTime>
  <Words>59</Words>
  <Application>Microsoft Office PowerPoint</Application>
  <PresentationFormat>On-screen Show (4:3)</PresentationFormat>
  <Paragraphs>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GameStats.cpp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>University of Wisconsin - Stout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Dingle, Brent</dc:creator>
  <cp:lastModifiedBy>Dingle, Brent</cp:lastModifiedBy>
  <cp:revision>84</cp:revision>
  <dcterms:created xsi:type="dcterms:W3CDTF">2014-01-06T21:28:52Z</dcterms:created>
  <dcterms:modified xsi:type="dcterms:W3CDTF">2014-01-19T01:11:29Z</dcterms:modified>
</cp:coreProperties>
</file>