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97" r:id="rId3"/>
    <p:sldId id="303" r:id="rId4"/>
    <p:sldId id="304" r:id="rId5"/>
    <p:sldId id="306" r:id="rId6"/>
    <p:sldId id="326" r:id="rId7"/>
    <p:sldId id="327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52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50" r:id="rId49"/>
    <p:sldId id="351" r:id="rId50"/>
    <p:sldId id="324" r:id="rId51"/>
    <p:sldId id="325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0" autoAdjust="0"/>
    <p:restoredTop sz="94656" autoAdjust="0"/>
  </p:normalViewPr>
  <p:slideViewPr>
    <p:cSldViewPr>
      <p:cViewPr varScale="1">
        <p:scale>
          <a:sx n="78" d="100"/>
          <a:sy n="78" d="100"/>
        </p:scale>
        <p:origin x="-71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BDDDC3-560E-4660-8D57-5E2700C0CFE2}" type="datetimeFigureOut">
              <a:rPr lang="en-US" smtClean="0"/>
              <a:t>1/18/2014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9E0AA-779A-4269-93AF-9B1903AC2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95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8513-FCC6-45B3-8F2C-702BFD3288B5}" type="datetimeFigureOut">
              <a:rPr lang="en-US" smtClean="0"/>
              <a:t>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CE3F-4ED4-456A-90A4-24B0275E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95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8513-FCC6-45B3-8F2C-702BFD3288B5}" type="datetimeFigureOut">
              <a:rPr lang="en-US" smtClean="0"/>
              <a:t>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CE3F-4ED4-456A-90A4-24B0275E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02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8513-FCC6-45B3-8F2C-702BFD3288B5}" type="datetimeFigureOut">
              <a:rPr lang="en-US" smtClean="0"/>
              <a:t>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CE3F-4ED4-456A-90A4-24B0275E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69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8513-FCC6-45B3-8F2C-702BFD3288B5}" type="datetimeFigureOut">
              <a:rPr lang="en-US" smtClean="0"/>
              <a:t>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CE3F-4ED4-456A-90A4-24B0275E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99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8513-FCC6-45B3-8F2C-702BFD3288B5}" type="datetimeFigureOut">
              <a:rPr lang="en-US" smtClean="0"/>
              <a:t>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CE3F-4ED4-456A-90A4-24B0275E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6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8513-FCC6-45B3-8F2C-702BFD3288B5}" type="datetimeFigureOut">
              <a:rPr lang="en-US" smtClean="0"/>
              <a:t>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CE3F-4ED4-456A-90A4-24B0275E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25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8513-FCC6-45B3-8F2C-702BFD3288B5}" type="datetimeFigureOut">
              <a:rPr lang="en-US" smtClean="0"/>
              <a:t>1/18/2014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CE3F-4ED4-456A-90A4-24B0275E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3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8513-FCC6-45B3-8F2C-702BFD3288B5}" type="datetimeFigureOut">
              <a:rPr lang="en-US" smtClean="0"/>
              <a:t>1/18/2014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CE3F-4ED4-456A-90A4-24B0275E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33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8513-FCC6-45B3-8F2C-702BFD3288B5}" type="datetimeFigureOut">
              <a:rPr lang="en-US" smtClean="0"/>
              <a:t>1/18/2014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CE3F-4ED4-456A-90A4-24B0275E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03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8513-FCC6-45B3-8F2C-702BFD3288B5}" type="datetimeFigureOut">
              <a:rPr lang="en-US" smtClean="0"/>
              <a:t>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CE3F-4ED4-456A-90A4-24B0275E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58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8513-FCC6-45B3-8F2C-702BFD3288B5}" type="datetimeFigureOut">
              <a:rPr lang="en-US" smtClean="0"/>
              <a:t>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CE3F-4ED4-456A-90A4-24B0275E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05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B8513-FCC6-45B3-8F2C-702BFD3288B5}" type="datetimeFigureOut">
              <a:rPr lang="en-US" smtClean="0"/>
              <a:t>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9CE3F-4ED4-456A-90A4-24B0275E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6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HelloWorld</a:t>
            </a:r>
            <a:r>
              <a:rPr lang="en-US" dirty="0" smtClean="0"/>
              <a:t> – </a:t>
            </a:r>
            <a:r>
              <a:rPr lang="en-US" dirty="0" err="1" smtClean="0"/>
              <a:t>GameOver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62000"/>
            <a:ext cx="9144000" cy="457199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244 –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Structures and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Algorithms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17547"/>
            <a:ext cx="411480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Mathematics, 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Statistics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Computer Science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Wisconsin – 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Stout</a:t>
            </a:r>
            <a:endParaRPr lang="en-US" sz="12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0416" y="6359097"/>
            <a:ext cx="5029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05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</a:t>
            </a:r>
            <a:r>
              <a:rPr lang="en-US" sz="105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book: Data Structures and Algorithms in C++ (Goodrich, </a:t>
            </a:r>
            <a:r>
              <a:rPr lang="en-US" sz="1050" i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Tamassia</a:t>
            </a:r>
            <a:r>
              <a:rPr lang="en-US" sz="105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Mount)</a:t>
            </a:r>
          </a:p>
          <a:p>
            <a:r>
              <a:rPr lang="en-US" sz="105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</a:t>
            </a:r>
            <a:r>
              <a:rPr lang="en-US" sz="105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 </a:t>
            </a:r>
            <a:r>
              <a:rPr lang="en-US" sz="105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derived/taken </a:t>
            </a:r>
            <a:r>
              <a:rPr lang="en-US" sz="105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from: http://www.stroustrup.com/Programming</a:t>
            </a:r>
            <a:r>
              <a:rPr lang="en-US" sz="105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1050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1336" y="6112969"/>
            <a:ext cx="1621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Brent M. Dingle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Ph.D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dingleb\Desktop\Courses\CS244\CS244_2014_spring\F006_InClass_Work\IA001_HelloGameOv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411" y="1135947"/>
            <a:ext cx="6291944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64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150175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171979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72643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94377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417778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331941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20460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14633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292071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159166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244042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258169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376922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223282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315543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259574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313775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211180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368294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159059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186365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236371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</a:t>
            </a:r>
            <a:r>
              <a:rPr lang="en-US" dirty="0" err="1" smtClean="0"/>
              <a:t>ls</a:t>
            </a:r>
            <a:r>
              <a:rPr lang="en-US" dirty="0" smtClean="0"/>
              <a:t>  -la  (lower case L’s)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86528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282347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401327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288506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78250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99576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276494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39559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113485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343885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266469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419305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201254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315045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121845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Ubuntu Linux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351443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Microsoft Windows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09" y="1219200"/>
            <a:ext cx="7566781" cy="5181600"/>
          </a:xfrm>
        </p:spPr>
      </p:pic>
    </p:spTree>
    <p:extLst>
      <p:ext uri="{BB962C8B-B14F-4D97-AF65-F5344CB8AC3E}">
        <p14:creationId xmlns:p14="http://schemas.microsoft.com/office/powerpoint/2010/main" val="194416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 in Microsoft Windows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09" y="1219200"/>
            <a:ext cx="7566781" cy="5181600"/>
          </a:xfrm>
        </p:spPr>
      </p:pic>
    </p:spTree>
    <p:extLst>
      <p:ext uri="{BB962C8B-B14F-4D97-AF65-F5344CB8AC3E}">
        <p14:creationId xmlns:p14="http://schemas.microsoft.com/office/powerpoint/2010/main" val="10605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back in Ubuntu Linux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264257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15433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168494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132176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255802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20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37061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337293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140848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1219200"/>
            <a:ext cx="6291943" cy="5181600"/>
          </a:xfrm>
        </p:spPr>
      </p:pic>
    </p:spTree>
    <p:extLst>
      <p:ext uri="{BB962C8B-B14F-4D97-AF65-F5344CB8AC3E}">
        <p14:creationId xmlns:p14="http://schemas.microsoft.com/office/powerpoint/2010/main" val="251075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1342</TotalTime>
  <Words>85</Words>
  <Application>Microsoft Office PowerPoint</Application>
  <PresentationFormat>On-screen Show (4:3)</PresentationFormat>
  <Paragraphs>14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HelloWorld – GameOver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 ls  -la  (lower case L’s)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Ubuntu Linux</vt:lpstr>
      <vt:lpstr>In Microsoft Windows</vt:lpstr>
      <vt:lpstr>Still in Microsoft Windows</vt:lpstr>
      <vt:lpstr>Now back in Ubuntu Linux</vt:lpstr>
      <vt:lpstr>PowerPoint Presentation</vt:lpstr>
      <vt:lpstr>PowerPoint Presentation</vt:lpstr>
      <vt:lpstr>PowerPoint Presentation</vt:lpstr>
      <vt:lpstr>End</vt:lpstr>
    </vt:vector>
  </TitlesOfParts>
  <Company>University of Wisconsin - Stout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Dingle, Brent</dc:creator>
  <cp:lastModifiedBy>Dingle, Brent</cp:lastModifiedBy>
  <cp:revision>80</cp:revision>
  <dcterms:created xsi:type="dcterms:W3CDTF">2014-01-06T21:28:52Z</dcterms:created>
  <dcterms:modified xsi:type="dcterms:W3CDTF">2014-01-18T18:54:15Z</dcterms:modified>
</cp:coreProperties>
</file>