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4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39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578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54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89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3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47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98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373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24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193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04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30876-A8F2-4B0E-A483-5662B74A3D89}" type="datetimeFigureOut">
              <a:rPr lang="en-US" smtClean="0"/>
              <a:t>8/31/2014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36C8D-E504-4893-A9D3-ADEB27E96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6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ica002 </a:t>
            </a:r>
            <a:r>
              <a:rPr lang="en-US" dirty="0" smtClean="0"/>
              <a:t>– </a:t>
            </a:r>
            <a:br>
              <a:rPr lang="en-US" dirty="0" smtClean="0"/>
            </a:br>
            <a:r>
              <a:rPr lang="en-US" dirty="0" smtClean="0"/>
              <a:t>Die Roller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 244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504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Class Activity – Die Roller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32" y="1066800"/>
            <a:ext cx="30480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10 minutes or less</a:t>
            </a:r>
          </a:p>
          <a:p>
            <a:endParaRPr lang="en-US" dirty="0" smtClean="0"/>
          </a:p>
          <a:p>
            <a:r>
              <a:rPr lang="en-US" dirty="0" smtClean="0"/>
              <a:t>Write up the program as shown to the right.</a:t>
            </a:r>
          </a:p>
          <a:p>
            <a:endParaRPr lang="en-US" dirty="0" smtClean="0"/>
          </a:p>
          <a:p>
            <a:r>
              <a:rPr lang="en-US" dirty="0" smtClean="0"/>
              <a:t>Compile and run it</a:t>
            </a:r>
          </a:p>
          <a:p>
            <a:r>
              <a:rPr lang="en-US" dirty="0" smtClean="0"/>
              <a:t>Observe the output</a:t>
            </a:r>
          </a:p>
          <a:p>
            <a:endParaRPr lang="en-US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2971800" y="1295400"/>
            <a:ext cx="6036373" cy="4648200"/>
            <a:chOff x="3651422" y="1066800"/>
            <a:chExt cx="5244928" cy="3262313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1066800"/>
              <a:ext cx="5238750" cy="134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1422" y="2528888"/>
              <a:ext cx="5229225" cy="1800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8479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32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ica002 –  Die Roller</vt:lpstr>
      <vt:lpstr>In Class Activity – Die Roller</vt:lpstr>
    </vt:vector>
  </TitlesOfParts>
  <Company>University of Wisconsin - Stout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Graded ICA –  Quiz on Game Stats 3.0</dc:title>
  <dc:creator>Dingle, Brent</dc:creator>
  <cp:lastModifiedBy>Dingle, Brent</cp:lastModifiedBy>
  <cp:revision>6</cp:revision>
  <dcterms:created xsi:type="dcterms:W3CDTF">2014-01-25T04:23:41Z</dcterms:created>
  <dcterms:modified xsi:type="dcterms:W3CDTF">2014-08-31T17:18:13Z</dcterms:modified>
</cp:coreProperties>
</file>