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2C29E-83D7-4E04-8EB8-AEC4F4F8AE91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440D1-6699-4F36-8220-62FAA29C81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01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circa 100</a:t>
            </a:r>
            <a:r>
              <a:rPr lang="en-US" baseline="0" dirty="0" smtClean="0"/>
              <a:t> minutes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9E0AA-779A-4269-93AF-9B1903AC2F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310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474F9C-7A31-45D2-BDCB-AE7234DFAA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47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39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7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54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8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98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7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2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9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0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6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ica004 </a:t>
            </a:r>
            <a:r>
              <a:rPr lang="en-US" dirty="0" smtClean="0"/>
              <a:t>– </a:t>
            </a:r>
            <a:br>
              <a:rPr lang="en-US" dirty="0" smtClean="0"/>
            </a:br>
            <a:r>
              <a:rPr lang="en-US" dirty="0" smtClean="0"/>
              <a:t>Simple Person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 244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0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Class </a:t>
            </a:r>
            <a:r>
              <a:rPr lang="en-US" sz="3600" dirty="0" smtClean="0"/>
              <a:t>Activity – class </a:t>
            </a:r>
            <a:r>
              <a:rPr lang="en-US" sz="3600" dirty="0" err="1" smtClean="0"/>
              <a:t>SimplePerson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next 2 slides illustrate how to implement a </a:t>
            </a:r>
            <a:r>
              <a:rPr lang="en-US" dirty="0" err="1" smtClean="0"/>
              <a:t>SimplePerson</a:t>
            </a:r>
            <a:r>
              <a:rPr lang="en-US" dirty="0" smtClean="0"/>
              <a:t> class based on a UML diagram.</a:t>
            </a:r>
          </a:p>
          <a:p>
            <a:endParaRPr lang="en-US" dirty="0" smtClean="0"/>
          </a:p>
          <a:p>
            <a:r>
              <a:rPr lang="en-US" dirty="0" smtClean="0"/>
              <a:t>Use them to create a program to implement and test a </a:t>
            </a:r>
            <a:r>
              <a:rPr lang="en-US" dirty="0" err="1" smtClean="0"/>
              <a:t>SimplePerson</a:t>
            </a:r>
            <a:r>
              <a:rPr lang="en-US" dirty="0" smtClean="0"/>
              <a:t> class</a:t>
            </a:r>
          </a:p>
          <a:p>
            <a:pPr lvl="1"/>
            <a:r>
              <a:rPr lang="en-US" dirty="0" smtClean="0"/>
              <a:t>For the class you will need 2 files</a:t>
            </a:r>
            <a:endParaRPr lang="en-US" dirty="0"/>
          </a:p>
          <a:p>
            <a:pPr lvl="2"/>
            <a:r>
              <a:rPr lang="en-US" dirty="0" smtClean="0"/>
              <a:t>An interface header file: </a:t>
            </a:r>
            <a:r>
              <a:rPr lang="en-US" dirty="0" err="1" smtClean="0"/>
              <a:t>SimplePerson.h</a:t>
            </a:r>
            <a:endParaRPr lang="en-US" dirty="0" smtClean="0"/>
          </a:p>
          <a:p>
            <a:pPr lvl="2"/>
            <a:r>
              <a:rPr lang="en-US" dirty="0" smtClean="0"/>
              <a:t>An implementation file: SimplePerson.cpp</a:t>
            </a:r>
          </a:p>
          <a:p>
            <a:pPr lvl="1"/>
            <a:r>
              <a:rPr lang="en-US" dirty="0" smtClean="0"/>
              <a:t>You will also need a file for your main function</a:t>
            </a:r>
          </a:p>
          <a:p>
            <a:pPr lvl="2"/>
            <a:r>
              <a:rPr lang="en-US" dirty="0" smtClean="0"/>
              <a:t>SPtester.cpp</a:t>
            </a:r>
          </a:p>
          <a:p>
            <a:pPr lvl="2"/>
            <a:r>
              <a:rPr lang="en-US" dirty="0" smtClean="0"/>
              <a:t>#include “</a:t>
            </a:r>
            <a:r>
              <a:rPr lang="en-US" dirty="0" err="1" smtClean="0"/>
              <a:t>SimplePerson.h</a:t>
            </a:r>
            <a:r>
              <a:rPr lang="en-US" dirty="0" smtClean="0"/>
              <a:t>”  (and probably </a:t>
            </a:r>
            <a:r>
              <a:rPr lang="en-US" dirty="0" err="1" smtClean="0"/>
              <a:t>iostream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Declare a variable of type </a:t>
            </a:r>
            <a:r>
              <a:rPr lang="en-US" dirty="0" err="1" smtClean="0"/>
              <a:t>SimplePerson</a:t>
            </a:r>
            <a:endParaRPr lang="en-US" dirty="0" smtClean="0"/>
          </a:p>
          <a:p>
            <a:pPr lvl="2"/>
            <a:r>
              <a:rPr lang="en-US" dirty="0" smtClean="0"/>
              <a:t>Call some of the member functions</a:t>
            </a:r>
          </a:p>
          <a:p>
            <a:pPr lvl="1"/>
            <a:r>
              <a:rPr lang="en-US" dirty="0" smtClean="0"/>
              <a:t>There is likely starter code on D2L – go 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20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SimplePerson</a:t>
            </a:r>
            <a:r>
              <a:rPr lang="en-US" dirty="0" smtClean="0"/>
              <a:t> C++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5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Example: C++ Header File </a:t>
            </a:r>
            <a:r>
              <a:rPr lang="en-US" dirty="0" err="1" smtClean="0"/>
              <a:t>SimplePerson.h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2286000"/>
            <a:ext cx="8077200" cy="4185761"/>
          </a:xfrm>
          <a:prstGeom prst="rect">
            <a:avLst/>
          </a:prstGeom>
          <a:solidFill>
            <a:srgbClr val="FEFEB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#pragma once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include &lt;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iostream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#include &lt;string&gt;</a:t>
            </a:r>
          </a:p>
          <a:p>
            <a:endParaRPr lang="en-US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using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namespace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class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public: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string&amp;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nameStr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string&amp;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idStr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~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void print();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string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getName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friend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operator==(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&amp; lhs,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rhs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private: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string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m_nameStr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string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m_idStr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6231034"/>
              </p:ext>
            </p:extLst>
          </p:nvPr>
        </p:nvGraphicFramePr>
        <p:xfrm>
          <a:off x="3352800" y="2057400"/>
          <a:ext cx="5029200" cy="225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29200"/>
              </a:tblGrid>
              <a:tr h="4590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effectLst/>
                        </a:rPr>
                        <a:t>SimplePerson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9880"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Times New Roman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       -  </a:t>
                      </a:r>
                      <a:r>
                        <a:rPr lang="en-US" sz="1200" dirty="0" err="1" smtClean="0">
                          <a:effectLst/>
                        </a:rPr>
                        <a:t>m_nameStr</a:t>
                      </a:r>
                      <a:r>
                        <a:rPr lang="en-US" sz="1200" dirty="0" smtClean="0">
                          <a:effectLst/>
                        </a:rPr>
                        <a:t>: string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lv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Font typeface="Times New Roman"/>
                        <a:buNone/>
                      </a:pPr>
                      <a:r>
                        <a:rPr lang="en-US" sz="1200" dirty="0" smtClean="0">
                          <a:effectLst/>
                        </a:rPr>
                        <a:t>       -  </a:t>
                      </a:r>
                      <a:r>
                        <a:rPr lang="en-US" sz="1200" dirty="0" err="1" smtClean="0">
                          <a:effectLst/>
                        </a:rPr>
                        <a:t>m_idStr</a:t>
                      </a:r>
                      <a:r>
                        <a:rPr lang="en-US" sz="1200" dirty="0" smtClean="0">
                          <a:effectLst/>
                        </a:rPr>
                        <a:t>: string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11635">
                <a:tc>
                  <a:txBody>
                    <a:bodyPr/>
                    <a:lstStyle/>
                    <a:p>
                      <a:pPr marL="2286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+ </a:t>
                      </a:r>
                      <a:r>
                        <a:rPr lang="en-US" sz="1200" dirty="0" err="1" smtClean="0">
                          <a:effectLst/>
                        </a:rPr>
                        <a:t>SimplePerson</a:t>
                      </a:r>
                      <a:r>
                        <a:rPr lang="en-US" sz="1200" dirty="0" smtClean="0">
                          <a:effectLst/>
                        </a:rPr>
                        <a:t>(</a:t>
                      </a:r>
                      <a:r>
                        <a:rPr lang="en-US" sz="1200" dirty="0" err="1" smtClean="0">
                          <a:effectLst/>
                        </a:rPr>
                        <a:t>const</a:t>
                      </a:r>
                      <a:r>
                        <a:rPr lang="en-US" sz="1200" baseline="0" dirty="0" smtClean="0">
                          <a:effectLst/>
                        </a:rPr>
                        <a:t> string&amp; </a:t>
                      </a:r>
                      <a:r>
                        <a:rPr lang="en-US" sz="1200" baseline="0" dirty="0" err="1" smtClean="0">
                          <a:effectLst/>
                        </a:rPr>
                        <a:t>nameStr</a:t>
                      </a:r>
                      <a:r>
                        <a:rPr lang="en-US" sz="1200" baseline="0" dirty="0" smtClean="0">
                          <a:effectLst/>
                        </a:rPr>
                        <a:t>, </a:t>
                      </a:r>
                      <a:r>
                        <a:rPr lang="en-US" sz="1200" baseline="0" dirty="0" err="1" smtClean="0">
                          <a:effectLst/>
                        </a:rPr>
                        <a:t>const</a:t>
                      </a:r>
                      <a:r>
                        <a:rPr lang="en-US" sz="1200" baseline="0" dirty="0" smtClean="0">
                          <a:effectLst/>
                        </a:rPr>
                        <a:t> string&amp; </a:t>
                      </a:r>
                      <a:r>
                        <a:rPr lang="en-US" sz="1200" baseline="0" dirty="0" err="1" smtClean="0">
                          <a:effectLst/>
                        </a:rPr>
                        <a:t>idStr</a:t>
                      </a:r>
                      <a:r>
                        <a:rPr lang="en-US" sz="1200" baseline="0" dirty="0" smtClean="0">
                          <a:effectLst/>
                        </a:rPr>
                        <a:t>);</a:t>
                      </a:r>
                      <a:endParaRPr lang="en-US" sz="1200" dirty="0">
                        <a:effectLst/>
                      </a:endParaRPr>
                    </a:p>
                    <a:p>
                      <a:pPr marL="2286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+ ~</a:t>
                      </a:r>
                      <a:r>
                        <a:rPr lang="en-US" sz="1200" dirty="0" err="1" smtClean="0">
                          <a:effectLst/>
                        </a:rPr>
                        <a:t>SimplePerson</a:t>
                      </a:r>
                      <a:r>
                        <a:rPr lang="en-US" sz="1200" dirty="0" smtClean="0">
                          <a:effectLst/>
                        </a:rPr>
                        <a:t>()</a:t>
                      </a:r>
                      <a:endParaRPr lang="en-US" sz="1200" dirty="0">
                        <a:effectLst/>
                      </a:endParaRPr>
                    </a:p>
                    <a:p>
                      <a:pPr marL="2286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+ print() : void</a:t>
                      </a:r>
                      <a:endParaRPr lang="en-US" sz="1200" dirty="0">
                        <a:effectLst/>
                      </a:endParaRPr>
                    </a:p>
                    <a:p>
                      <a:pPr marL="2286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+ </a:t>
                      </a:r>
                      <a:r>
                        <a:rPr lang="en-US" sz="1200" dirty="0" err="1" smtClean="0">
                          <a:effectLst/>
                        </a:rPr>
                        <a:t>getName</a:t>
                      </a:r>
                      <a:r>
                        <a:rPr lang="en-US" sz="1200" dirty="0" smtClean="0">
                          <a:effectLst/>
                        </a:rPr>
                        <a:t>() : string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9880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Friend functions</a:t>
                      </a:r>
                    </a:p>
                    <a:p>
                      <a:pPr marL="2286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 + </a:t>
                      </a:r>
                      <a:r>
                        <a:rPr lang="en-US" sz="1200" dirty="0" err="1">
                          <a:effectLst/>
                        </a:rPr>
                        <a:t>bool</a:t>
                      </a:r>
                      <a:r>
                        <a:rPr lang="en-US" sz="1200" dirty="0">
                          <a:effectLst/>
                        </a:rPr>
                        <a:t> operator==(</a:t>
                      </a:r>
                      <a:r>
                        <a:rPr lang="en-US" sz="1200" dirty="0" err="1">
                          <a:effectLst/>
                        </a:rPr>
                        <a:t>const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 smtClean="0">
                          <a:effectLst/>
                        </a:rPr>
                        <a:t>SimplePerson</a:t>
                      </a:r>
                      <a:r>
                        <a:rPr lang="en-US" sz="1200" dirty="0" smtClean="0">
                          <a:effectLst/>
                        </a:rPr>
                        <a:t>&amp; </a:t>
                      </a:r>
                      <a:r>
                        <a:rPr lang="en-US" sz="1200" dirty="0">
                          <a:effectLst/>
                        </a:rPr>
                        <a:t>lhs, </a:t>
                      </a:r>
                      <a:r>
                        <a:rPr lang="en-US" sz="1200" dirty="0" err="1">
                          <a:effectLst/>
                        </a:rPr>
                        <a:t>const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 smtClean="0">
                          <a:effectLst/>
                        </a:rPr>
                        <a:t>SimplePerson</a:t>
                      </a:r>
                      <a:r>
                        <a:rPr lang="en-US" sz="1200" dirty="0" smtClean="0">
                          <a:effectLst/>
                        </a:rPr>
                        <a:t>&amp; </a:t>
                      </a:r>
                      <a:r>
                        <a:rPr lang="en-US" sz="1200" dirty="0" err="1">
                          <a:effectLst/>
                        </a:rPr>
                        <a:t>rhs</a:t>
                      </a:r>
                      <a:r>
                        <a:rPr lang="en-US" sz="1200" dirty="0" smtClean="0">
                          <a:effectLst/>
                        </a:rPr>
                        <a:t>)</a:t>
                      </a:r>
                      <a:endParaRPr lang="en-US" sz="1200" dirty="0">
                        <a:effectLst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609600" y="2286000"/>
            <a:ext cx="21336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1"/>
          </p:cNvCxnSpPr>
          <p:nvPr/>
        </p:nvCxnSpPr>
        <p:spPr>
          <a:xfrm>
            <a:off x="609600" y="1600200"/>
            <a:ext cx="312458" cy="741596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533400"/>
            <a:ext cx="1524000" cy="1066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600" dirty="0" smtClean="0"/>
              <a:t>This looks important</a:t>
            </a:r>
          </a:p>
          <a:p>
            <a:r>
              <a:rPr lang="en-US" sz="1600" dirty="0" smtClean="0"/>
              <a:t>You should ask </a:t>
            </a:r>
          </a:p>
          <a:p>
            <a:r>
              <a:rPr lang="en-US" sz="1600" dirty="0" smtClean="0"/>
              <a:t>about it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948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SimplePerson</a:t>
            </a:r>
            <a:r>
              <a:rPr lang="en-US" dirty="0" smtClean="0"/>
              <a:t>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7620000" cy="457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Example: C++ Implementation File – SimplePerson.cpp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295400"/>
            <a:ext cx="7543800" cy="5262979"/>
          </a:xfrm>
          <a:prstGeom prst="rect">
            <a:avLst/>
          </a:prstGeom>
          <a:solidFill>
            <a:srgbClr val="FEFEB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include </a:t>
            </a:r>
            <a:r>
              <a:rPr lang="en-US" sz="1400" dirty="0"/>
              <a:t>"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SimplePerson.h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using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namespace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string&amp;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nameStr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string&amp;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idStr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m_nameStr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nameStr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m_idStr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=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idStr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::~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400" dirty="0"/>
              <a:t>"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destructor is called" &lt;&lt;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::print()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&lt;&lt; "Name: " &lt;&lt;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m_nameStr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cout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&lt;&lt; </a:t>
            </a:r>
            <a:r>
              <a:rPr lang="en-US" sz="1400" dirty="0"/>
              <a:t>"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id: " &lt;&lt;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m_idStr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&lt;&lt;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endl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string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getName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return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m_nameStr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4096166"/>
            <a:ext cx="4495800" cy="2462213"/>
          </a:xfrm>
          <a:prstGeom prst="rect">
            <a:avLst/>
          </a:prstGeom>
          <a:solidFill>
            <a:srgbClr val="FEFEBF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operator==(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&amp; lhs, </a:t>
            </a:r>
            <a:endParaRPr lang="en-US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       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SimplePerson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&amp;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rhs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retVal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= false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if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((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lhs.m_nameStr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==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rhs.m_nameStr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endParaRPr lang="en-US" sz="1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 &amp;&amp;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lhs.m_idStr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==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rhs.m_idStr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{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retVal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= true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return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retVal</a:t>
            </a:r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405</Words>
  <Application>Microsoft Office PowerPoint</Application>
  <PresentationFormat>On-screen Show (4:3)</PresentationFormat>
  <Paragraphs>88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ica004 –  Simple Person</vt:lpstr>
      <vt:lpstr>Class Activity – class SimplePerson</vt:lpstr>
      <vt:lpstr>SimplePerson C++ Interface</vt:lpstr>
      <vt:lpstr>SimplePerson Implementation</vt:lpstr>
    </vt:vector>
  </TitlesOfParts>
  <Company>University of Wisconsin - Stout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Graded ICA –  Quiz on Game Stats 3.0</dc:title>
  <dc:creator>Dingle, Brent</dc:creator>
  <cp:lastModifiedBy>Dingle, Brent</cp:lastModifiedBy>
  <cp:revision>8</cp:revision>
  <dcterms:created xsi:type="dcterms:W3CDTF">2014-01-25T04:23:41Z</dcterms:created>
  <dcterms:modified xsi:type="dcterms:W3CDTF">2014-08-31T17:20:22Z</dcterms:modified>
</cp:coreProperties>
</file>