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97" r:id="rId3"/>
    <p:sldId id="303" r:id="rId4"/>
    <p:sldId id="304" r:id="rId5"/>
    <p:sldId id="306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52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24" r:id="rId51"/>
    <p:sldId id="325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 autoAdjust="0"/>
    <p:restoredTop sz="94656" autoAdjust="0"/>
  </p:normalViewPr>
  <p:slideViewPr>
    <p:cSldViewPr>
      <p:cViewPr varScale="1">
        <p:scale>
          <a:sx n="93" d="100"/>
          <a:sy n="93" d="100"/>
        </p:scale>
        <p:origin x="-4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DDDC3-560E-4660-8D57-5E2700C0CFE2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E9E0AA-779A-4269-93AF-9B1903AC2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595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395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9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6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799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6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025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03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3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303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5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60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B8513-FCC6-45B3-8F2C-702BFD3288B5}" type="datetimeFigureOut">
              <a:rPr lang="en-US" smtClean="0"/>
              <a:t>8/31/2014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9CE3F-4ED4-456A-90A4-24B0275E0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369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0"/>
            <a:ext cx="9144000" cy="6096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HelloWorld</a:t>
            </a:r>
            <a:r>
              <a:rPr lang="en-US" dirty="0" smtClean="0"/>
              <a:t> – </a:t>
            </a:r>
            <a:r>
              <a:rPr lang="en-US" dirty="0" err="1" smtClean="0"/>
              <a:t>GameOver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133600"/>
            <a:ext cx="9144000" cy="457199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CS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244 – Data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Structures</a:t>
            </a: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317547"/>
            <a:ext cx="411480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 </a:t>
            </a:r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Mathematics, 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Statistics</a:t>
            </a:r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Computer Science</a:t>
            </a:r>
          </a:p>
          <a:p>
            <a:pPr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 of Wisconsin – 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Stout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1336" y="6112969"/>
            <a:ext cx="1621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defRPr/>
            </a:pP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Brent M. Dingle</a:t>
            </a:r>
            <a:r>
              <a:rPr lang="en-US" sz="12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Ph.D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4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50175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71979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72643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94377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417778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31941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0460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4633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92071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59166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44042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58169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76922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2328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15543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59574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13775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11180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68294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59059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86365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36371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</a:t>
            </a:r>
            <a:r>
              <a:rPr lang="en-US" dirty="0" err="1" smtClean="0"/>
              <a:t>ls</a:t>
            </a:r>
            <a:r>
              <a:rPr lang="en-US" dirty="0" smtClean="0"/>
              <a:t>  -la  (lower case L’s)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86528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82347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401327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88506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7825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99576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76494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9559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13485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43885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66469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41930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01254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15045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21845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Ubuntu Linux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51443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Microsoft Windows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09" y="1219200"/>
            <a:ext cx="7566781" cy="5181600"/>
          </a:xfrm>
        </p:spPr>
      </p:pic>
    </p:spTree>
    <p:extLst>
      <p:ext uri="{BB962C8B-B14F-4D97-AF65-F5344CB8AC3E}">
        <p14:creationId xmlns:p14="http://schemas.microsoft.com/office/powerpoint/2010/main" val="194416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in Microsoft Windows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09" y="1219200"/>
            <a:ext cx="7566781" cy="5181600"/>
          </a:xfrm>
        </p:spPr>
      </p:pic>
    </p:spTree>
    <p:extLst>
      <p:ext uri="{BB962C8B-B14F-4D97-AF65-F5344CB8AC3E}">
        <p14:creationId xmlns:p14="http://schemas.microsoft.com/office/powerpoint/2010/main" val="10605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back in Ubuntu Linux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64257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5433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68494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32176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55802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20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706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337293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140848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028" y="1219200"/>
            <a:ext cx="6291943" cy="5181600"/>
          </a:xfrm>
        </p:spPr>
      </p:pic>
    </p:spTree>
    <p:extLst>
      <p:ext uri="{BB962C8B-B14F-4D97-AF65-F5344CB8AC3E}">
        <p14:creationId xmlns:p14="http://schemas.microsoft.com/office/powerpoint/2010/main" val="251075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1342</TotalTime>
  <Words>55</Words>
  <Application>Microsoft Office PowerPoint</Application>
  <PresentationFormat>On-screen Show (4:3)</PresentationFormat>
  <Paragraphs>12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HelloWorld – GameOver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 ls  -la  (lower case L’s)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Ubuntu Linux</vt:lpstr>
      <vt:lpstr>In Microsoft Windows</vt:lpstr>
      <vt:lpstr>Still in Microsoft Windows</vt:lpstr>
      <vt:lpstr>Now back in Ubuntu Linux</vt:lpstr>
      <vt:lpstr>PowerPoint Presentation</vt:lpstr>
      <vt:lpstr>PowerPoint Presentation</vt:lpstr>
      <vt:lpstr>PowerPoint Presentation</vt:lpstr>
      <vt:lpstr>End</vt:lpstr>
    </vt:vector>
  </TitlesOfParts>
  <Company>University of Wisconsin - Stout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Dingle, Brent</dc:creator>
  <cp:lastModifiedBy>Dingle, Brent</cp:lastModifiedBy>
  <cp:revision>81</cp:revision>
  <dcterms:created xsi:type="dcterms:W3CDTF">2014-01-06T21:28:52Z</dcterms:created>
  <dcterms:modified xsi:type="dcterms:W3CDTF">2014-08-31T17:16:56Z</dcterms:modified>
</cp:coreProperties>
</file>