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419" r:id="rId4"/>
    <p:sldId id="457" r:id="rId5"/>
    <p:sldId id="420" r:id="rId6"/>
    <p:sldId id="542" r:id="rId7"/>
    <p:sldId id="543" r:id="rId8"/>
    <p:sldId id="544" r:id="rId9"/>
    <p:sldId id="545" r:id="rId10"/>
    <p:sldId id="546" r:id="rId11"/>
    <p:sldId id="547" r:id="rId12"/>
    <p:sldId id="534" r:id="rId13"/>
    <p:sldId id="539" r:id="rId14"/>
    <p:sldId id="548" r:id="rId15"/>
    <p:sldId id="558" r:id="rId16"/>
    <p:sldId id="550" r:id="rId17"/>
    <p:sldId id="551" r:id="rId18"/>
    <p:sldId id="559" r:id="rId19"/>
    <p:sldId id="553" r:id="rId20"/>
    <p:sldId id="554" r:id="rId21"/>
    <p:sldId id="555" r:id="rId22"/>
    <p:sldId id="556" r:id="rId23"/>
    <p:sldId id="549" r:id="rId24"/>
    <p:sldId id="560" r:id="rId25"/>
    <p:sldId id="561" r:id="rId26"/>
    <p:sldId id="562" r:id="rId27"/>
    <p:sldId id="563" r:id="rId28"/>
    <p:sldId id="536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F"/>
    <a:srgbClr val="ECEBD3"/>
    <a:srgbClr val="EDE65D"/>
    <a:srgbClr val="FDF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84936" autoAdjust="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DC3-560E-4660-8D57-5E2700C0CFE2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E0AA-779A-4269-93AF-9B1903A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Makefiles</a:t>
            </a:r>
            <a:r>
              <a:rPr lang="en-US" dirty="0" smtClean="0"/>
              <a:t>,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</a:p>
        </p:txBody>
      </p:sp>
      <p:pic>
        <p:nvPicPr>
          <p:cNvPr id="1026" name="Picture 2" descr="The Official Dilbert Website featuring Scott Adams Dilbert strips, animations and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652293"/>
            <a:ext cx="4495800" cy="94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Stout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6317455"/>
            <a:ext cx="5603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266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Demo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Create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72400" cy="1066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lines that start with g++ (and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must begin with a TAB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 will not 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02258"/>
              </p:ext>
            </p:extLst>
          </p:nvPr>
        </p:nvGraphicFramePr>
        <p:xfrm>
          <a:off x="381000" y="2057400"/>
          <a:ext cx="6858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293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 Narrow" panose="020B0606020202030204" pitchFamily="34" charset="0"/>
                        </a:rPr>
                        <a:t>makefile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</a:tr>
              <a:tr h="382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hello: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g++ -o hello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: HelloMain.cpp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g++ -c HelloMain.cpp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: HelloFunction.cpp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g++ -c HelloFunction.cpp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clean: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	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rm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</a:rPr>
                        <a:t>rf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 *.o hello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067300" cy="220027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Demo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2819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 and build from Terminal Window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 resulting executable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./hello</a:t>
            </a:r>
          </a:p>
          <a:p>
            <a:pPr lv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.o files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hello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clean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2209800"/>
            <a:ext cx="5978275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828690"/>
            <a:ext cx="41667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 </a:t>
            </a:r>
            <a:r>
              <a:rPr lang="en-US" sz="1100" i="1" dirty="0" smtClean="0"/>
              <a:t>(run the </a:t>
            </a:r>
            <a:r>
              <a:rPr lang="en-US" sz="1100" i="1" dirty="0" err="1" smtClean="0"/>
              <a:t>powerpoint</a:t>
            </a:r>
            <a:r>
              <a:rPr lang="en-US" sz="1100" i="1" dirty="0" smtClean="0"/>
              <a:t> and wait a second or two)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947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0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very primitive IDE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is better than command line  =)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“default” only compiles and builds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whatever the “active” one is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demo will show you how to use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in the same folder as your source code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executable specified by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the same name as the file that has your main() function in 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Activity – </a:t>
            </a:r>
            <a:r>
              <a:rPr lang="en-US" dirty="0" err="1" smtClean="0"/>
              <a:t>Geany</a:t>
            </a:r>
            <a:r>
              <a:rPr lang="en-US" dirty="0" smtClean="0"/>
              <a:t> </a:t>
            </a:r>
            <a:r>
              <a:rPr lang="en-US" dirty="0" err="1" smtClean="0"/>
              <a:t>Makefiles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want to follow along with the next few slides</a:t>
            </a:r>
          </a:p>
          <a:p>
            <a:endParaRPr lang="en-US" dirty="0"/>
          </a:p>
          <a:p>
            <a:r>
              <a:rPr lang="en-US" dirty="0" smtClean="0"/>
              <a:t>It will make things easier for you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</a:t>
            </a:r>
            <a:r>
              <a:rPr lang="en-US" dirty="0" smtClean="0">
                <a:cs typeface="Times New Roman" panose="02020603050405020304" pitchFamily="18" charset="0"/>
              </a:rPr>
              <a:t>– </a:t>
            </a:r>
            <a:r>
              <a:rPr lang="en-US" dirty="0" smtClean="0"/>
              <a:t>Open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ingleb\Desktop\Courses\CS244\CS244_2014_spring\_CapturedImages\GeanyDemo\GD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626350" cy="55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3733800"/>
            <a:ext cx="2209800" cy="838200"/>
          </a:xfrm>
          <a:prstGeom prst="ellipse">
            <a:avLst/>
          </a:prstGeom>
          <a:noFill/>
          <a:ln w="139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pen all the files in </a:t>
            </a:r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HelloMain.cpp HelloFunction.cpp </a:t>
            </a:r>
            <a:r>
              <a:rPr lang="en-US" dirty="0" err="1" smtClean="0"/>
              <a:t>HelloFunction.h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makefile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Reiterating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executable name in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filename that has main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Adapt 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56255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65151"/>
              </p:ext>
            </p:extLst>
          </p:nvPr>
        </p:nvGraphicFramePr>
        <p:xfrm>
          <a:off x="109184" y="1653563"/>
          <a:ext cx="6858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293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makefile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2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   hello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clean: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*.o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hello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6200" y="2282828"/>
            <a:ext cx="642584" cy="533400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5584" y="2626957"/>
            <a:ext cx="685800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972" y="1219200"/>
            <a:ext cx="177048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executable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to be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HelloMain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37984" y="5094362"/>
            <a:ext cx="685800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05499"/>
            <a:ext cx="5011315" cy="3640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2631562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Adapt 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56255" cy="53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39789"/>
              </p:ext>
            </p:extLst>
          </p:nvPr>
        </p:nvGraphicFramePr>
        <p:xfrm>
          <a:off x="109184" y="1653563"/>
          <a:ext cx="6858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0"/>
              </a:tblGrid>
              <a:tr h="293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makefile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20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 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HelloMain.cpp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HelloFunction.o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g++ -c HelloFunction.cpp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clean: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	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*.o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HelloMain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6200" y="2282828"/>
            <a:ext cx="1219200" cy="533400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5584" y="2626957"/>
            <a:ext cx="1186216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8972" y="1219200"/>
            <a:ext cx="177048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executable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to be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HelloMain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37984" y="5094362"/>
            <a:ext cx="1110016" cy="378542"/>
          </a:xfrm>
          <a:prstGeom prst="ellipse">
            <a:avLst/>
          </a:prstGeom>
          <a:solidFill>
            <a:schemeClr val="accent2">
              <a:lumMod val="75000"/>
              <a:alpha val="2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05499"/>
            <a:ext cx="5011315" cy="3640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2631562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if you open the file with the main() function in it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HelloMain.cpp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select the dropdown “make all” option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compile and build all the files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described in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shown on next slides 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Template </a:t>
            </a:r>
            <a:r>
              <a:rPr lang="en-US" dirty="0" smtClean="0"/>
              <a:t>Library</a:t>
            </a:r>
            <a:endParaRPr lang="en-US" dirty="0"/>
          </a:p>
          <a:p>
            <a:pPr lvl="1"/>
            <a:r>
              <a:rPr lang="en-US" dirty="0" smtClean="0"/>
              <a:t>Containers</a:t>
            </a:r>
          </a:p>
          <a:p>
            <a:pPr lvl="2"/>
            <a:r>
              <a:rPr lang="en-US" dirty="0" smtClean="0"/>
              <a:t>For example, </a:t>
            </a:r>
            <a:r>
              <a:rPr lang="en-US" dirty="0" err="1" smtClean="0"/>
              <a:t>std</a:t>
            </a:r>
            <a:r>
              <a:rPr lang="en-US" dirty="0"/>
              <a:t>:: vector</a:t>
            </a:r>
          </a:p>
          <a:p>
            <a:pPr lvl="1"/>
            <a:r>
              <a:rPr lang="en-US" dirty="0" smtClean="0"/>
              <a:t>Iterators</a:t>
            </a:r>
            <a:endParaRPr lang="en-US" dirty="0"/>
          </a:p>
          <a:p>
            <a:pPr lvl="1"/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Make</a:t>
            </a:r>
            <a:r>
              <a:rPr lang="en-US" baseline="0" dirty="0" smtClean="0">
                <a:cs typeface="Times New Roman" panose="02020603050405020304" pitchFamily="18" charset="0"/>
              </a:rPr>
              <a:t> All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3" y="1890892"/>
            <a:ext cx="7748167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72100" y="3599838"/>
            <a:ext cx="1219200" cy="5334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81700" y="2152829"/>
            <a:ext cx="647700" cy="990600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3092" y="1447800"/>
            <a:ext cx="16471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Press this down</a:t>
            </a:r>
          </a:p>
          <a:p>
            <a:r>
              <a:rPr lang="en-US" dirty="0" smtClean="0"/>
              <a:t>arrow button</a:t>
            </a:r>
          </a:p>
          <a:p>
            <a:r>
              <a:rPr lang="en-US" dirty="0" smtClean="0"/>
              <a:t>to get the drop </a:t>
            </a:r>
          </a:p>
          <a:p>
            <a:r>
              <a:rPr lang="en-US" dirty="0" smtClean="0"/>
              <a:t>down</a:t>
            </a:r>
            <a:r>
              <a:rPr lang="en-US" dirty="0"/>
              <a:t> </a:t>
            </a:r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477" y="4495800"/>
            <a:ext cx="230812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 sure the file with your main() </a:t>
            </a:r>
          </a:p>
          <a:p>
            <a:r>
              <a:rPr lang="en-US" dirty="0" smtClean="0"/>
              <a:t>function is the </a:t>
            </a:r>
          </a:p>
          <a:p>
            <a:r>
              <a:rPr lang="en-US" dirty="0" smtClean="0"/>
              <a:t>“current tab”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14600" y="3651456"/>
            <a:ext cx="533400" cy="844344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4267200"/>
            <a:ext cx="685800" cy="228600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Make Success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43000"/>
            <a:ext cx="7524750" cy="53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5181600"/>
            <a:ext cx="6705600" cy="16002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>
                <a:cs typeface="Times New Roman" panose="02020603050405020304" pitchFamily="18" charset="0"/>
              </a:rPr>
              <a:t>Geany</a:t>
            </a:r>
            <a:r>
              <a:rPr lang="en-US" dirty="0" smtClean="0">
                <a:cs typeface="Times New Roman" panose="02020603050405020304" pitchFamily="18" charset="0"/>
              </a:rPr>
              <a:t> Run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08815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 program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the ‘gray’ gears button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on the keyboard press F5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the 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with main() is still the “current tab”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HelloMain.cpp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14425"/>
            <a:ext cx="44005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553200" y="1114424"/>
            <a:ext cx="609600" cy="866775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 w="889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39453"/>
            <a:ext cx="4629150" cy="30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err="1" smtClean="0"/>
              <a:t>Geany</a:t>
            </a:r>
            <a:r>
              <a:rPr lang="en-US" dirty="0" smtClean="0"/>
              <a:t> Make Clean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running the program</a:t>
            </a:r>
          </a:p>
          <a:p>
            <a:r>
              <a:rPr lang="en-US" dirty="0" smtClean="0"/>
              <a:t>If you make any changes to your files you will need to do a </a:t>
            </a:r>
          </a:p>
          <a:p>
            <a:pPr lvl="1"/>
            <a:r>
              <a:rPr lang="en-US" b="1" dirty="0" smtClean="0"/>
              <a:t>make clean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before the next </a:t>
            </a:r>
            <a:r>
              <a:rPr lang="en-US" b="1" dirty="0" smtClean="0"/>
              <a:t>make 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Mantra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Make Clean</a:t>
            </a:r>
          </a:p>
          <a:p>
            <a:r>
              <a:rPr lang="en-US" b="1" dirty="0" smtClean="0"/>
              <a:t>then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All</a:t>
            </a:r>
          </a:p>
          <a:p>
            <a:endParaRPr lang="en-US" dirty="0"/>
          </a:p>
          <a:p>
            <a:r>
              <a:rPr lang="en-US" b="1" dirty="0" smtClean="0"/>
              <a:t>Repeat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76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Make Clean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Select: </a:t>
            </a:r>
            <a:br>
              <a:rPr lang="en-US" dirty="0" smtClean="0"/>
            </a:br>
            <a:r>
              <a:rPr lang="en-US" dirty="0" smtClean="0"/>
              <a:t>          Make Custom Target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2579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410200" y="3886199"/>
            <a:ext cx="1828800" cy="381001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1700" y="2152829"/>
            <a:ext cx="647700" cy="990600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3092" y="1447800"/>
            <a:ext cx="16471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Press this down</a:t>
            </a:r>
          </a:p>
          <a:p>
            <a:r>
              <a:rPr lang="en-US" dirty="0" smtClean="0"/>
              <a:t>arrow button</a:t>
            </a:r>
          </a:p>
          <a:p>
            <a:r>
              <a:rPr lang="en-US" dirty="0" smtClean="0"/>
              <a:t>to get the drop </a:t>
            </a:r>
          </a:p>
          <a:p>
            <a:r>
              <a:rPr lang="en-US" dirty="0" smtClean="0"/>
              <a:t>down</a:t>
            </a:r>
            <a:r>
              <a:rPr lang="en-US" dirty="0"/>
              <a:t>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Make </a:t>
            </a:r>
            <a:r>
              <a:rPr lang="en-US" dirty="0"/>
              <a:t>Clean </a:t>
            </a:r>
            <a:r>
              <a:rPr lang="en-US" dirty="0" err="1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6867"/>
            <a:ext cx="45243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68130" y="4316630"/>
            <a:ext cx="1828800" cy="381001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2"/>
            <a:endCxn id="5" idx="2"/>
          </p:cNvCxnSpPr>
          <p:nvPr/>
        </p:nvCxnSpPr>
        <p:spPr>
          <a:xfrm>
            <a:off x="2433096" y="3398543"/>
            <a:ext cx="1135034" cy="1108588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27518" y="2752212"/>
            <a:ext cx="14111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Type: clean</a:t>
            </a:r>
          </a:p>
          <a:p>
            <a:r>
              <a:rPr lang="en-US" dirty="0" smtClean="0"/>
              <a:t>and press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Class Activity Demo – </a:t>
            </a:r>
            <a:r>
              <a:rPr lang="en-US" dirty="0" smtClean="0"/>
              <a:t>Make </a:t>
            </a:r>
            <a:r>
              <a:rPr lang="en-US" dirty="0"/>
              <a:t>Clean </a:t>
            </a:r>
            <a:r>
              <a:rPr lang="en-US" dirty="0" err="1"/>
              <a:t>Geany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4293348"/>
            <a:ext cx="5905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81278" y="4445748"/>
            <a:ext cx="5753023" cy="1219200"/>
          </a:xfrm>
          <a:prstGeom prst="ellipse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1"/>
            <a:endCxn id="5" idx="1"/>
          </p:cNvCxnSpPr>
          <p:nvPr/>
        </p:nvCxnSpPr>
        <p:spPr>
          <a:xfrm>
            <a:off x="570122" y="3003157"/>
            <a:ext cx="2253667" cy="1621139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0122" y="2464548"/>
            <a:ext cx="834818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Near the bottom of the screen</a:t>
            </a:r>
            <a:br>
              <a:rPr lang="en-US" sz="3200" dirty="0" smtClean="0"/>
            </a:br>
            <a:r>
              <a:rPr lang="en-US" sz="3200" dirty="0" smtClean="0"/>
              <a:t>you should see a message like this (if it succeeds)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92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another presentation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</a:p>
          <a:p>
            <a:pPr lvl="1"/>
            <a:r>
              <a:rPr lang="en-US" dirty="0" smtClean="0"/>
              <a:t>Go to next 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is Due Soon</a:t>
            </a:r>
          </a:p>
          <a:p>
            <a:pPr lvl="1"/>
            <a:r>
              <a:rPr lang="en-US" dirty="0" smtClean="0"/>
              <a:t>Like now</a:t>
            </a:r>
          </a:p>
          <a:p>
            <a:pPr lvl="1"/>
            <a:r>
              <a:rPr lang="en-US" dirty="0" smtClean="0"/>
              <a:t>Please turn something in if you have not already</a:t>
            </a:r>
          </a:p>
          <a:p>
            <a:endParaRPr lang="en-US" dirty="0" smtClean="0"/>
          </a:p>
          <a:p>
            <a:r>
              <a:rPr lang="en-US" dirty="0" smtClean="0"/>
              <a:t>Homework 4 and 5 are Posted on D2L</a:t>
            </a:r>
          </a:p>
          <a:p>
            <a:pPr lvl="1"/>
            <a:r>
              <a:rPr lang="en-US" dirty="0" smtClean="0"/>
              <a:t>Do NOT delay in starting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smtClean="0"/>
              <a:t>compiling multiple files</a:t>
            </a:r>
          </a:p>
          <a:p>
            <a:r>
              <a:rPr lang="en-US" dirty="0" err="1" smtClean="0"/>
              <a:t>Geany</a:t>
            </a:r>
            <a:endParaRPr lang="en-US" dirty="0" smtClean="0"/>
          </a:p>
          <a:p>
            <a:pPr lvl="1"/>
            <a:r>
              <a:rPr lang="en-US" dirty="0" smtClean="0"/>
              <a:t>a primitive IDE</a:t>
            </a:r>
          </a:p>
          <a:p>
            <a:pPr lvl="1"/>
            <a:endParaRPr lang="en-US" dirty="0"/>
          </a:p>
          <a:p>
            <a:r>
              <a:rPr lang="en-US" dirty="0" smtClean="0"/>
              <a:t>Then more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3011167" cy="277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General Questions </a:t>
            </a:r>
          </a:p>
          <a:p>
            <a:endParaRPr lang="en-US" dirty="0"/>
          </a:p>
          <a:p>
            <a:r>
              <a:rPr lang="en-US" dirty="0" smtClean="0"/>
              <a:t>Next up</a:t>
            </a:r>
          </a:p>
          <a:p>
            <a:pPr lvl="1"/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err="1" smtClean="0"/>
              <a:t>geany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0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Compiles and Builds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programs in this class will have multiple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files.</a:t>
            </a:r>
          </a:p>
          <a:p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compile and build multiple files is done from the command prompt (terminal window):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 file01.cpp file02.cpp file03.cpp</a:t>
            </a:r>
          </a:p>
        </p:txBody>
      </p:sp>
    </p:spTree>
    <p:extLst>
      <p:ext uri="{BB962C8B-B14F-4D97-AF65-F5344CB8AC3E}">
        <p14:creationId xmlns:p14="http://schemas.microsoft.com/office/powerpoint/2010/main" val="48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– Using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Makefiles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D2L locate: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Making_Makefiles_Example.pdf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that file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follow along with the next few slides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4800600"/>
            <a:ext cx="2909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ASIDE: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Command: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dos2unix   myfile.txt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helpful if copying text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windows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714"/>
            <a:ext cx="8229600" cy="792162"/>
          </a:xfrm>
        </p:spPr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Demo – Create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886200" cy="2590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3 files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(use editor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choice)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HelloMain.cpp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HelloFunction.cpp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HelloFunction.h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963"/>
              </p:ext>
            </p:extLst>
          </p:nvPr>
        </p:nvGraphicFramePr>
        <p:xfrm>
          <a:off x="609600" y="3886200"/>
          <a:ext cx="79248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291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</a:rPr>
                        <a:t>HelloMain.cpp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Narrow" panose="020B0606020202030204" pitchFamily="34" charset="0"/>
                        </a:rPr>
                        <a:t>HelloFunction.cpp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Narrow" panose="020B0606020202030204" pitchFamily="34" charset="0"/>
                        </a:rPr>
                        <a:t>HelloFunction.h</a:t>
                      </a:r>
                    </a:p>
                  </a:txBody>
                  <a:tcPr marL="68580" marR="68580" marT="0" marB="0"/>
                </a:tc>
              </a:tr>
              <a:tr h="2146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#include "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HelloFunction.h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int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main()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{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();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return 0;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}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#include "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HelloFunction.h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void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()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{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cout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&lt;&lt; "Hello there\n";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}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// include standard stuff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void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HelloFunction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();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19" y="838200"/>
            <a:ext cx="4195281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0873" y="838200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Demo: g++ Compile/Build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 and build from Terminal Window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g++ -o hello HelloMain.cpp HelloFunction.cpp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the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resulting executable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./hello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hello file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5701301" cy="4142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16668"/>
            <a:ext cx="1459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Animated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664</Words>
  <Application>Microsoft Office PowerPoint</Application>
  <PresentationFormat>On-screen Show (4:3)</PresentationFormat>
  <Paragraphs>248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Makefiles, Geany</vt:lpstr>
      <vt:lpstr>From Last Time</vt:lpstr>
      <vt:lpstr>Things to Note</vt:lpstr>
      <vt:lpstr>For Today</vt:lpstr>
      <vt:lpstr>Marker Slide</vt:lpstr>
      <vt:lpstr>Multiple File Compiles and Builds</vt:lpstr>
      <vt:lpstr>Class Activity – Using Makefiles</vt:lpstr>
      <vt:lpstr>Class Activity Demo – Create Source</vt:lpstr>
      <vt:lpstr>Class Activity Demo: g++ Compile/Build</vt:lpstr>
      <vt:lpstr>Class Activity Demo – Create makefile</vt:lpstr>
      <vt:lpstr>Class Activity Demo – use makefile </vt:lpstr>
      <vt:lpstr>Marker Slide</vt:lpstr>
      <vt:lpstr>Using Geany</vt:lpstr>
      <vt:lpstr>Class Activity – Geany Makefiles</vt:lpstr>
      <vt:lpstr>Class Activity Demo – Open Geany</vt:lpstr>
      <vt:lpstr>Class Activity Demo – Geany</vt:lpstr>
      <vt:lpstr>Class Activity Demo – Geany Adapt 1</vt:lpstr>
      <vt:lpstr>Class Activity Demo – Geany Adapt 1</vt:lpstr>
      <vt:lpstr>Class Activity Demo – Geany </vt:lpstr>
      <vt:lpstr>Class Activity Demo – Geany Make All</vt:lpstr>
      <vt:lpstr>Class Activity Demo – Geany Make Success</vt:lpstr>
      <vt:lpstr>Class Activity Demo – Geany Run</vt:lpstr>
      <vt:lpstr>Class Activity Demo – Geany Make Clean</vt:lpstr>
      <vt:lpstr>Class Activity Demo – Mantra </vt:lpstr>
      <vt:lpstr>Class Activity Demo – Make Clean Geany</vt:lpstr>
      <vt:lpstr>Class Activity Demo – Make Clean Geany</vt:lpstr>
      <vt:lpstr>Class Activity Demo – Make Clean Geany</vt:lpstr>
      <vt:lpstr>Marker Slide</vt:lpstr>
      <vt:lpstr>The End</vt:lpstr>
    </vt:vector>
  </TitlesOfParts>
  <Company>University of Wisconsin - Stout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Dingle, Brent</dc:creator>
  <cp:lastModifiedBy>Dingle, Brent</cp:lastModifiedBy>
  <cp:revision>663</cp:revision>
  <dcterms:created xsi:type="dcterms:W3CDTF">2014-01-06T21:28:52Z</dcterms:created>
  <dcterms:modified xsi:type="dcterms:W3CDTF">2014-09-13T19:18:08Z</dcterms:modified>
</cp:coreProperties>
</file>