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56" r:id="rId3"/>
    <p:sldId id="414" r:id="rId4"/>
    <p:sldId id="416" r:id="rId5"/>
    <p:sldId id="417" r:id="rId6"/>
    <p:sldId id="418" r:id="rId7"/>
    <p:sldId id="41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5B4"/>
    <a:srgbClr val="FEF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37" autoAdjust="0"/>
    <p:restoredTop sz="86387" autoAdjust="0"/>
  </p:normalViewPr>
  <p:slideViewPr>
    <p:cSldViewPr>
      <p:cViewPr>
        <p:scale>
          <a:sx n="70" d="100"/>
          <a:sy n="70" d="100"/>
        </p:scale>
        <p:origin x="-97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21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5F073-BE05-465E-9ACA-FEBC1467B54E}" type="datetimeFigureOut">
              <a:rPr lang="en-US" smtClean="0"/>
              <a:t>9/13/2014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E8B70-CAB0-4ED0-9DDB-1ABC1C150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2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132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066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038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342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782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1169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103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083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6744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700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2941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© 2010 Goodrich, Tamassia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Analysis of Algorithms</a:t>
            </a: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CF3F0-C4BD-4657-834F-E1430E91C2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747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B8513-FCC6-45B3-8F2C-702BFD3288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9CE3F-4ED4-456A-90A4-24B0275E00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877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Hanoi Towers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 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096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244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274" y="4648200"/>
            <a:ext cx="2243076" cy="1685925"/>
          </a:xfrm>
          <a:prstGeom prst="rect">
            <a:avLst/>
          </a:prstGeom>
        </p:spPr>
      </p:pic>
      <p:pic>
        <p:nvPicPr>
          <p:cNvPr id="3074" name="Picture 2" descr="http://edu.i-lo.tarnow.pl/inf/utils/010_2010/images/1005_0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2045175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" y="5652293"/>
            <a:ext cx="4495800" cy="942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Brent M. Dingle, Ph.D.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 Design and Development Program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Mathematics, Statistics, and Computer Science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Wisconsin – Stout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05800" y="6317455"/>
            <a:ext cx="560388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354402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Towers of Hanoi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0" y="5334000"/>
            <a:ext cx="1676400" cy="6397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7 moves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64293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78774"/>
            <a:ext cx="64389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www.kctm.org/Resources/Pictures/tower%20of%20hanoi%20solut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97" y="2903154"/>
            <a:ext cx="6858000" cy="319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52800" y="3124200"/>
            <a:ext cx="2667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4114800"/>
            <a:ext cx="2271548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652548" y="4114800"/>
            <a:ext cx="2271548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938549" y="4114800"/>
            <a:ext cx="2271548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1000" y="5105400"/>
            <a:ext cx="2271548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645323" y="5103088"/>
            <a:ext cx="2271548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912929" y="5106714"/>
            <a:ext cx="2271548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184477" y="5264685"/>
            <a:ext cx="1653408" cy="8290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9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5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Human Way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1295400"/>
            <a:ext cx="628248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while true:</a:t>
            </a:r>
          </a:p>
          <a:p>
            <a:r>
              <a:rPr lang="en-US" dirty="0"/>
              <a:t>    if n is </a:t>
            </a:r>
            <a:r>
              <a:rPr lang="en-US" dirty="0" smtClean="0"/>
              <a:t>odd:</a:t>
            </a:r>
            <a:endParaRPr lang="en-US" dirty="0"/>
          </a:p>
          <a:p>
            <a:r>
              <a:rPr lang="en-US" dirty="0"/>
              <a:t>        move disk1 one peg left (first peg wraps around to last peg)</a:t>
            </a:r>
          </a:p>
          <a:p>
            <a:r>
              <a:rPr lang="en-US" dirty="0"/>
              <a:t>    else:</a:t>
            </a:r>
          </a:p>
          <a:p>
            <a:r>
              <a:rPr lang="en-US" dirty="0"/>
              <a:t>        move disk1 one peg right (last peg wraps around to first peg)</a:t>
            </a:r>
          </a:p>
          <a:p>
            <a:endParaRPr lang="en-US" dirty="0"/>
          </a:p>
          <a:p>
            <a:r>
              <a:rPr lang="en-US" dirty="0"/>
              <a:t>    if done:</a:t>
            </a:r>
          </a:p>
          <a:p>
            <a:r>
              <a:rPr lang="en-US" dirty="0"/>
              <a:t>        break</a:t>
            </a:r>
          </a:p>
          <a:p>
            <a:r>
              <a:rPr lang="en-US" dirty="0"/>
              <a:t>    else:</a:t>
            </a:r>
          </a:p>
          <a:p>
            <a:r>
              <a:rPr lang="en-US" dirty="0"/>
              <a:t>        make the only legal move not involving disk1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2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Computer Way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1295400"/>
            <a:ext cx="6324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Tower of Hanoi &amp; Big </a:t>
            </a:r>
            <a:r>
              <a:rPr lang="en-US" dirty="0" smtClean="0"/>
              <a:t>Oh</a:t>
            </a:r>
          </a:p>
          <a:p>
            <a:r>
              <a:rPr lang="en-US" dirty="0" err="1" smtClean="0"/>
              <a:t>Pseudocode</a:t>
            </a:r>
            <a:endParaRPr lang="en-US" dirty="0"/>
          </a:p>
          <a:p>
            <a:r>
              <a:rPr lang="en-US" dirty="0"/>
              <a:t>:</a:t>
            </a:r>
          </a:p>
          <a:p>
            <a:r>
              <a:rPr lang="en-US" dirty="0"/>
              <a:t>FUNCTION</a:t>
            </a:r>
          </a:p>
          <a:p>
            <a:r>
              <a:rPr lang="en-US" dirty="0" err="1"/>
              <a:t>MoveTower</a:t>
            </a:r>
            <a:r>
              <a:rPr lang="en-US" dirty="0"/>
              <a:t>(n, </a:t>
            </a:r>
            <a:r>
              <a:rPr lang="en-US" dirty="0" err="1"/>
              <a:t>source,dest</a:t>
            </a:r>
            <a:r>
              <a:rPr lang="en-US" dirty="0"/>
              <a:t>, spare):</a:t>
            </a:r>
          </a:p>
          <a:p>
            <a:r>
              <a:rPr lang="en-US" dirty="0"/>
              <a:t>IF n == 1, THEN:</a:t>
            </a:r>
          </a:p>
          <a:p>
            <a:r>
              <a:rPr lang="en-US" dirty="0"/>
              <a:t>   move disk 1 from source to </a:t>
            </a:r>
            <a:r>
              <a:rPr lang="en-US" dirty="0" err="1"/>
              <a:t>dest</a:t>
            </a:r>
            <a:r>
              <a:rPr lang="en-US" dirty="0"/>
              <a:t>  //base case</a:t>
            </a:r>
          </a:p>
          <a:p>
            <a:r>
              <a:rPr lang="en-US" dirty="0"/>
              <a:t>ELSE:</a:t>
            </a:r>
          </a:p>
          <a:p>
            <a:r>
              <a:rPr lang="en-US" dirty="0"/>
              <a:t>   </a:t>
            </a:r>
            <a:r>
              <a:rPr lang="en-US" dirty="0" err="1"/>
              <a:t>MoveTower</a:t>
            </a:r>
            <a:r>
              <a:rPr lang="en-US" dirty="0"/>
              <a:t>(n - 1, source, spare, </a:t>
            </a:r>
            <a:r>
              <a:rPr lang="en-US" dirty="0" err="1"/>
              <a:t>dest</a:t>
            </a:r>
            <a:r>
              <a:rPr lang="en-US" dirty="0"/>
              <a:t>) // Step 1</a:t>
            </a:r>
          </a:p>
          <a:p>
            <a:r>
              <a:rPr lang="en-US" dirty="0"/>
              <a:t>   move disk n from source to </a:t>
            </a:r>
            <a:r>
              <a:rPr lang="en-US" dirty="0" err="1"/>
              <a:t>dest</a:t>
            </a:r>
            <a:r>
              <a:rPr lang="en-US" dirty="0"/>
              <a:t>       // Step 2</a:t>
            </a:r>
          </a:p>
          <a:p>
            <a:r>
              <a:rPr lang="en-US" dirty="0"/>
              <a:t>   </a:t>
            </a:r>
            <a:r>
              <a:rPr lang="en-US" dirty="0" err="1"/>
              <a:t>MoveTower</a:t>
            </a:r>
            <a:r>
              <a:rPr lang="en-US" dirty="0"/>
              <a:t>(n - 1, spare, </a:t>
            </a:r>
            <a:r>
              <a:rPr lang="en-US" dirty="0" err="1"/>
              <a:t>dest</a:t>
            </a:r>
            <a:r>
              <a:rPr lang="en-US" dirty="0"/>
              <a:t>, source) // Step 3</a:t>
            </a:r>
          </a:p>
          <a:p>
            <a:r>
              <a:rPr lang="en-US" dirty="0"/>
              <a:t>END IF </a:t>
            </a:r>
          </a:p>
          <a:p>
            <a:endParaRPr lang="en-US" dirty="0"/>
          </a:p>
          <a:p>
            <a:r>
              <a:rPr lang="en-US" dirty="0"/>
              <a:t>aside:</a:t>
            </a:r>
          </a:p>
          <a:p>
            <a:r>
              <a:rPr lang="en-US" dirty="0"/>
              <a:t>1 is smallest disk and n is the largest disk</a:t>
            </a:r>
          </a:p>
        </p:txBody>
      </p:sp>
      <p:pic>
        <p:nvPicPr>
          <p:cNvPr id="2050" name="Picture 2" descr="http://upload.wikimedia.org/wikipedia/commons/6/60/Tower_of_Hanoi_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800600"/>
            <a:ext cx="30480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85800" y="1374628"/>
            <a:ext cx="5105400" cy="3425972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91200" y="1295399"/>
            <a:ext cx="3200400" cy="17922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How did we get this code?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Think on it  =)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See also Homework 5</a:t>
            </a:r>
            <a:endParaRPr lang="en-US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60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Free Play – Things </a:t>
            </a:r>
            <a:r>
              <a:rPr lang="en-US" dirty="0" smtClean="0"/>
              <a:t>to Work 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</a:t>
            </a:r>
            <a:r>
              <a:rPr lang="en-US" dirty="0"/>
              <a:t>4</a:t>
            </a:r>
            <a:endParaRPr lang="en-US" dirty="0" smtClean="0"/>
          </a:p>
          <a:p>
            <a:r>
              <a:rPr lang="en-US" dirty="0" smtClean="0"/>
              <a:t>Homework 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39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 is it?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689" y="4480560"/>
            <a:ext cx="18669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8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rent Office - 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6422</TotalTime>
  <Words>220</Words>
  <Application>Microsoft Office PowerPoint</Application>
  <PresentationFormat>On-screen Show (4:3)</PresentationFormat>
  <Paragraphs>46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1_Office Theme</vt:lpstr>
      <vt:lpstr>Hanoi Towers part 1</vt:lpstr>
      <vt:lpstr>Towers of Hanoi</vt:lpstr>
      <vt:lpstr>Human Way</vt:lpstr>
      <vt:lpstr>Computer Way</vt:lpstr>
      <vt:lpstr>Free Play – Things to Work On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 Oriented Programming and C++</dc:title>
  <dc:creator>Dingle, Brent</dc:creator>
  <cp:lastModifiedBy>Dingle, Brent</cp:lastModifiedBy>
  <cp:revision>1585</cp:revision>
  <dcterms:created xsi:type="dcterms:W3CDTF">2006-08-16T00:00:00Z</dcterms:created>
  <dcterms:modified xsi:type="dcterms:W3CDTF">2014-09-13T19:50:22Z</dcterms:modified>
</cp:coreProperties>
</file>