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569" r:id="rId3"/>
    <p:sldId id="552" r:id="rId4"/>
    <p:sldId id="570" r:id="rId5"/>
    <p:sldId id="553" r:id="rId6"/>
    <p:sldId id="554" r:id="rId7"/>
    <p:sldId id="555" r:id="rId8"/>
    <p:sldId id="556" r:id="rId9"/>
    <p:sldId id="557" r:id="rId10"/>
    <p:sldId id="559" r:id="rId11"/>
    <p:sldId id="560" r:id="rId12"/>
    <p:sldId id="561" r:id="rId13"/>
    <p:sldId id="562" r:id="rId14"/>
    <p:sldId id="563" r:id="rId15"/>
    <p:sldId id="564" r:id="rId16"/>
    <p:sldId id="565" r:id="rId17"/>
    <p:sldId id="566" r:id="rId18"/>
    <p:sldId id="558" r:id="rId19"/>
    <p:sldId id="567" r:id="rId20"/>
    <p:sldId id="568" r:id="rId21"/>
    <p:sldId id="36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BE"/>
    <a:srgbClr val="E5E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84848" autoAdjust="0"/>
  </p:normalViewPr>
  <p:slideViewPr>
    <p:cSldViewPr>
      <p:cViewPr>
        <p:scale>
          <a:sx n="60" d="100"/>
          <a:sy n="60" d="100"/>
        </p:scale>
        <p:origin x="-930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and Algorithms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414010"/>
            <a:ext cx="6705600" cy="129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book: Data Structures and Algorithms in C++ (Goodrich, </a:t>
            </a:r>
            <a:r>
              <a:rPr lang="en-US" sz="1050" i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Mount)</a:t>
            </a: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content from Data Structures Using C++ (D.S. Malik)</a:t>
            </a:r>
          </a:p>
        </p:txBody>
      </p:sp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can point to single values </a:t>
            </a:r>
          </a:p>
          <a:p>
            <a:pPr lvl="1"/>
            <a:r>
              <a:rPr lang="en-US" dirty="0" smtClean="0"/>
              <a:t>have </a:t>
            </a:r>
            <a:r>
              <a:rPr lang="en-US" dirty="0"/>
              <a:t>the </a:t>
            </a:r>
            <a:r>
              <a:rPr lang="en-US" dirty="0" err="1"/>
              <a:t>the</a:t>
            </a:r>
            <a:r>
              <a:rPr lang="en-US" dirty="0"/>
              <a:t> memory address of a single other </a:t>
            </a:r>
            <a:r>
              <a:rPr lang="en-US" dirty="0" smtClean="0"/>
              <a:t>variable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err="1" smtClean="0"/>
              <a:t>eye_ptr</a:t>
            </a:r>
            <a:r>
              <a:rPr lang="en-US" dirty="0"/>
              <a:t>     = &amp;</a:t>
            </a:r>
            <a:r>
              <a:rPr lang="en-US" dirty="0" err="1"/>
              <a:t>i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letter_ptr</a:t>
            </a:r>
            <a:r>
              <a:rPr lang="en-US" dirty="0"/>
              <a:t>  = &amp;</a:t>
            </a:r>
            <a:r>
              <a:rPr lang="en-US" dirty="0" err="1"/>
              <a:t>ch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truth_pointer</a:t>
            </a:r>
            <a:r>
              <a:rPr lang="en-US" dirty="0" smtClean="0"/>
              <a:t> </a:t>
            </a:r>
            <a:r>
              <a:rPr lang="en-US" dirty="0"/>
              <a:t>= &amp;boo;</a:t>
            </a:r>
          </a:p>
        </p:txBody>
      </p:sp>
    </p:spTree>
    <p:extLst>
      <p:ext uri="{BB962C8B-B14F-4D97-AF65-F5344CB8AC3E}">
        <p14:creationId xmlns:p14="http://schemas.microsoft.com/office/powerpoint/2010/main" val="760861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 they can point to an array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block of contiguously allocated </a:t>
            </a:r>
            <a:r>
              <a:rPr lang="en-US" dirty="0" smtClean="0"/>
              <a:t>variables</a:t>
            </a:r>
          </a:p>
          <a:p>
            <a:pPr lvl="2"/>
            <a:r>
              <a:rPr lang="en-US" dirty="0" smtClean="0"/>
              <a:t>by </a:t>
            </a:r>
            <a:r>
              <a:rPr lang="en-US" dirty="0"/>
              <a:t>having the memory the address of the first thing in an </a:t>
            </a:r>
            <a:r>
              <a:rPr lang="en-US" dirty="0" smtClean="0"/>
              <a:t>array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err="1" smtClean="0"/>
              <a:t>eye_ptr</a:t>
            </a:r>
            <a:r>
              <a:rPr lang="en-US" dirty="0"/>
              <a:t>  = A;    </a:t>
            </a:r>
            <a:r>
              <a:rPr lang="en-US" sz="2400" i="1" dirty="0"/>
              <a:t>or </a:t>
            </a:r>
            <a:r>
              <a:rPr lang="en-US" sz="2400" i="1" dirty="0" err="1"/>
              <a:t>eye_ptr</a:t>
            </a:r>
            <a:r>
              <a:rPr lang="en-US" sz="2400" i="1" dirty="0"/>
              <a:t> = &amp; (A[0</a:t>
            </a:r>
            <a:r>
              <a:rPr lang="en-US" sz="2400" i="1" dirty="0" smtClean="0"/>
              <a:t>]);</a:t>
            </a:r>
            <a:endParaRPr lang="en-US" sz="2400" i="1" dirty="0"/>
          </a:p>
          <a:p>
            <a:r>
              <a:rPr lang="en-US" dirty="0" err="1" smtClean="0"/>
              <a:t>letter_ptr</a:t>
            </a:r>
            <a:r>
              <a:rPr lang="en-US" dirty="0" smtClean="0"/>
              <a:t> </a:t>
            </a:r>
            <a:r>
              <a:rPr lang="en-US" dirty="0"/>
              <a:t>= C;   </a:t>
            </a:r>
            <a:r>
              <a:rPr lang="en-US" sz="2400" i="1" dirty="0"/>
              <a:t>or </a:t>
            </a:r>
            <a:r>
              <a:rPr lang="en-US" sz="2400" i="1" dirty="0" err="1"/>
              <a:t>letter_ptr</a:t>
            </a:r>
            <a:r>
              <a:rPr lang="en-US" sz="2400" i="1" dirty="0"/>
              <a:t> = &amp; (C[0</a:t>
            </a:r>
            <a:r>
              <a:rPr lang="en-US" sz="2400" i="1" dirty="0" smtClean="0"/>
              <a:t>]);</a:t>
            </a:r>
          </a:p>
          <a:p>
            <a:r>
              <a:rPr lang="en-US" dirty="0" err="1" smtClean="0"/>
              <a:t>truth_ptr</a:t>
            </a:r>
            <a:r>
              <a:rPr lang="en-US" dirty="0" smtClean="0"/>
              <a:t> </a:t>
            </a:r>
            <a:r>
              <a:rPr lang="en-US" dirty="0"/>
              <a:t>= B;   </a:t>
            </a:r>
            <a:r>
              <a:rPr lang="en-US" sz="2400" i="1" dirty="0"/>
              <a:t>or </a:t>
            </a:r>
            <a:r>
              <a:rPr lang="en-US" sz="2400" i="1" dirty="0" err="1"/>
              <a:t>truth_ptr</a:t>
            </a:r>
            <a:r>
              <a:rPr lang="en-US" sz="2400" i="1" dirty="0"/>
              <a:t> = &amp;(B[0]);</a:t>
            </a:r>
          </a:p>
        </p:txBody>
      </p:sp>
    </p:spTree>
    <p:extLst>
      <p:ext uri="{BB962C8B-B14F-4D97-AF65-F5344CB8AC3E}">
        <p14:creationId xmlns:p14="http://schemas.microsoft.com/office/powerpoint/2010/main" val="169347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 for ‘automatic’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And that's pretty much it </a:t>
            </a:r>
            <a:endParaRPr lang="en-US" dirty="0" smtClean="0"/>
          </a:p>
          <a:p>
            <a:pPr lvl="1"/>
            <a:r>
              <a:rPr lang="en-US" dirty="0" smtClean="0"/>
              <a:t>some </a:t>
            </a:r>
            <a:r>
              <a:rPr lang="en-US" dirty="0"/>
              <a:t>details and similar types </a:t>
            </a:r>
            <a:r>
              <a:rPr lang="en-US" dirty="0" smtClean="0"/>
              <a:t>omitted/skipped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That's </a:t>
            </a:r>
            <a:r>
              <a:rPr lang="en-US" dirty="0"/>
              <a:t>all you get for C and C++ as far as built-in </a:t>
            </a:r>
            <a:r>
              <a:rPr lang="en-US" dirty="0" smtClean="0"/>
              <a:t>types.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From </a:t>
            </a:r>
            <a:r>
              <a:rPr lang="en-US" dirty="0"/>
              <a:t>there you have to make your own </a:t>
            </a:r>
            <a:r>
              <a:rPr lang="en-US" dirty="0" smtClean="0"/>
              <a:t>types.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 </a:t>
            </a:r>
            <a:r>
              <a:rPr lang="en-US" dirty="0"/>
              <a:t>allows this to be done using:</a:t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   </a:t>
            </a:r>
            <a:r>
              <a:rPr lang="en-US" b="1" dirty="0" err="1">
                <a:solidFill>
                  <a:srgbClr val="FF0000"/>
                </a:solidFill>
              </a:rPr>
              <a:t>typedef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enum</a:t>
            </a:r>
            <a:r>
              <a:rPr lang="en-US" b="1" dirty="0">
                <a:solidFill>
                  <a:srgbClr val="FF0000"/>
                </a:solidFill>
              </a:rPr>
              <a:t>, and </a:t>
            </a:r>
            <a:r>
              <a:rPr lang="en-US" b="1" dirty="0" err="1">
                <a:solidFill>
                  <a:srgbClr val="FF0000"/>
                </a:solidFill>
              </a:rPr>
              <a:t>structs</a:t>
            </a:r>
            <a:r>
              <a:rPr lang="en-US" b="1" dirty="0">
                <a:solidFill>
                  <a:srgbClr val="FF0000"/>
                </a:solidFill>
              </a:rPr>
              <a:t>   </a:t>
            </a:r>
            <a:endParaRPr lang="en-US" b="1" dirty="0" smtClean="0">
              <a:solidFill>
                <a:srgbClr val="FF0000"/>
              </a:solidFill>
            </a:endParaRPr>
          </a:p>
          <a:p>
            <a:pPr lvl="2"/>
            <a:r>
              <a:rPr lang="en-US" i="1" dirty="0" smtClean="0"/>
              <a:t>and </a:t>
            </a:r>
            <a:r>
              <a:rPr lang="en-US" i="1" dirty="0"/>
              <a:t>some I will skip for </a:t>
            </a:r>
            <a:r>
              <a:rPr lang="en-US" i="1" dirty="0" smtClean="0"/>
              <a:t>brevity</a:t>
            </a:r>
            <a:endParaRPr lang="en-US" i="1" dirty="0"/>
          </a:p>
          <a:p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/>
              <a:t>++ adds the option of using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   class</a:t>
            </a:r>
          </a:p>
          <a:p>
            <a:pPr lvl="2"/>
            <a:r>
              <a:rPr lang="en-US" i="1" dirty="0"/>
              <a:t>and some I will skip for brevity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369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Lots </a:t>
            </a:r>
            <a:r>
              <a:rPr lang="en-US" dirty="0"/>
              <a:t>of C++ stuff about syntax and coding up things</a:t>
            </a:r>
          </a:p>
          <a:p>
            <a:endParaRPr lang="en-US" dirty="0" smtClean="0"/>
          </a:p>
          <a:p>
            <a:r>
              <a:rPr lang="en-US" dirty="0" smtClean="0"/>
              <a:t>Focus </a:t>
            </a:r>
            <a:r>
              <a:rPr lang="en-US" dirty="0"/>
              <a:t>was how to make a C++ class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couple sorting and searching things along the way</a:t>
            </a:r>
          </a:p>
          <a:p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stuff on dynamic memory allocation and </a:t>
            </a:r>
            <a:r>
              <a:rPr lang="en-US" dirty="0" err="1"/>
              <a:t>deallocation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little on static and dynamic arrays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little on linked lists</a:t>
            </a:r>
          </a:p>
          <a:p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intro to Big-Oh</a:t>
            </a:r>
          </a:p>
          <a:p>
            <a:endParaRPr lang="en-US" dirty="0" smtClean="0"/>
          </a:p>
          <a:p>
            <a:r>
              <a:rPr lang="en-US" dirty="0" smtClean="0"/>
              <a:t>Likely </a:t>
            </a:r>
            <a:r>
              <a:rPr lang="en-US" dirty="0"/>
              <a:t>some other points</a:t>
            </a:r>
          </a:p>
        </p:txBody>
      </p:sp>
    </p:spTree>
    <p:extLst>
      <p:ext uri="{BB962C8B-B14F-4D97-AF65-F5344CB8AC3E}">
        <p14:creationId xmlns:p14="http://schemas.microsoft.com/office/powerpoint/2010/main" val="1236837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1 – In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Here you saw 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use basic types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to create classes (new types)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to use arrays </a:t>
            </a:r>
            <a:endParaRPr lang="en-US" dirty="0" smtClean="0"/>
          </a:p>
          <a:p>
            <a:pPr lvl="2"/>
            <a:r>
              <a:rPr lang="en-US" dirty="0" smtClean="0"/>
              <a:t>mostly </a:t>
            </a:r>
            <a:r>
              <a:rPr lang="en-US" dirty="0"/>
              <a:t>static, but mixed with dynamic memory </a:t>
            </a:r>
            <a:r>
              <a:rPr lang="en-US" dirty="0" smtClean="0"/>
              <a:t>allocation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to make linked lists (briefly)</a:t>
            </a:r>
          </a:p>
        </p:txBody>
      </p:sp>
    </p:spTree>
    <p:extLst>
      <p:ext uri="{BB962C8B-B14F-4D97-AF65-F5344CB8AC3E}">
        <p14:creationId xmlns:p14="http://schemas.microsoft.com/office/powerpoint/2010/main" val="745070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2 (so far)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C++ usage continues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quick file input/</a:t>
            </a:r>
            <a:r>
              <a:rPr lang="en-US" dirty="0" err="1"/>
              <a:t>ouput</a:t>
            </a:r>
            <a:r>
              <a:rPr lang="en-US" dirty="0"/>
              <a:t> diversion)</a:t>
            </a:r>
          </a:p>
          <a:p>
            <a:r>
              <a:rPr lang="en-US" dirty="0" smtClean="0"/>
              <a:t>Lots </a:t>
            </a:r>
            <a:r>
              <a:rPr lang="en-US" dirty="0"/>
              <a:t>of various on Sorting and Searching</a:t>
            </a:r>
          </a:p>
          <a:p>
            <a:r>
              <a:rPr lang="en-US" dirty="0" smtClean="0"/>
              <a:t>Lots </a:t>
            </a:r>
            <a:r>
              <a:rPr lang="en-US" dirty="0"/>
              <a:t>on Stacks, Lists, Queues, </a:t>
            </a:r>
            <a:r>
              <a:rPr lang="en-US" dirty="0" err="1"/>
              <a:t>Dequeues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Emphasis</a:t>
            </a:r>
            <a:r>
              <a:rPr lang="en-US" dirty="0">
                <a:solidFill>
                  <a:srgbClr val="FF0000"/>
                </a:solidFill>
              </a:rPr>
              <a:t>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Abstract </a:t>
            </a:r>
            <a:r>
              <a:rPr lang="en-US" dirty="0">
                <a:solidFill>
                  <a:srgbClr val="FF0000"/>
                </a:solidFill>
              </a:rPr>
              <a:t>Data Type Descriptions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Various </a:t>
            </a:r>
            <a:r>
              <a:rPr lang="en-US" dirty="0">
                <a:solidFill>
                  <a:srgbClr val="FF0000"/>
                </a:solidFill>
              </a:rPr>
              <a:t>ways to implement using other data types</a:t>
            </a:r>
          </a:p>
        </p:txBody>
      </p:sp>
    </p:spTree>
    <p:extLst>
      <p:ext uri="{BB962C8B-B14F-4D97-AF65-F5344CB8AC3E}">
        <p14:creationId xmlns:p14="http://schemas.microsoft.com/office/powerpoint/2010/main" val="3981149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2 – Progression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Here we started back with</a:t>
            </a:r>
          </a:p>
          <a:p>
            <a:pPr lvl="1"/>
            <a:r>
              <a:rPr lang="en-US" dirty="0" smtClean="0"/>
              <a:t>definition </a:t>
            </a:r>
            <a:r>
              <a:rPr lang="en-US" dirty="0"/>
              <a:t>of a linked singly linked list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create linked lists with basic </a:t>
            </a:r>
            <a:r>
              <a:rPr lang="en-US" dirty="0" err="1"/>
              <a:t>struct</a:t>
            </a:r>
            <a:r>
              <a:rPr lang="en-US" dirty="0"/>
              <a:t> or class</a:t>
            </a:r>
          </a:p>
          <a:p>
            <a:endParaRPr lang="en-US" dirty="0"/>
          </a:p>
          <a:p>
            <a:pPr lvl="1"/>
            <a:r>
              <a:rPr lang="en-US" dirty="0" smtClean="0"/>
              <a:t>definition </a:t>
            </a:r>
            <a:r>
              <a:rPr lang="en-US" dirty="0"/>
              <a:t>of an ADT stack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implement a ADT stack with an singly linked list</a:t>
            </a:r>
          </a:p>
          <a:p>
            <a:endParaRPr lang="en-US" dirty="0"/>
          </a:p>
          <a:p>
            <a:pPr lvl="1"/>
            <a:r>
              <a:rPr lang="en-US" dirty="0" smtClean="0"/>
              <a:t>definition </a:t>
            </a:r>
            <a:r>
              <a:rPr lang="en-US" dirty="0"/>
              <a:t>of a doubly linked list</a:t>
            </a:r>
          </a:p>
          <a:p>
            <a:pPr lvl="1"/>
            <a:r>
              <a:rPr lang="en-US" dirty="0" smtClean="0"/>
              <a:t>definition </a:t>
            </a:r>
            <a:r>
              <a:rPr lang="en-US" dirty="0"/>
              <a:t>of an ADT queue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implement a queue with an doubly linked 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15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2 – More Progression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dynamic array ADT</a:t>
            </a:r>
          </a:p>
          <a:p>
            <a:r>
              <a:rPr lang="en-US" dirty="0" smtClean="0"/>
              <a:t>a </a:t>
            </a:r>
            <a:r>
              <a:rPr lang="en-US" dirty="0"/>
              <a:t>vector ADT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diversion on ADT iterators</a:t>
            </a:r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ADT List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implement an ADT List with a singly linked list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implement an ADT List with a doubly linked list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diversion on ADT position </a:t>
            </a:r>
          </a:p>
        </p:txBody>
      </p:sp>
    </p:spTree>
    <p:extLst>
      <p:ext uri="{BB962C8B-B14F-4D97-AF65-F5344CB8AC3E}">
        <p14:creationId xmlns:p14="http://schemas.microsoft.com/office/powerpoint/2010/main" val="81921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2 – Moving Further Along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ADT sequence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implement an ADT sequence with an ADT array   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implement an ADT sequence with an ADT 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15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2 – Algorithms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BubbleSort</a:t>
            </a:r>
            <a:endParaRPr lang="en-US" dirty="0"/>
          </a:p>
          <a:p>
            <a:r>
              <a:rPr lang="en-US" dirty="0" err="1" smtClean="0"/>
              <a:t>MergeSort</a:t>
            </a:r>
            <a:endParaRPr lang="en-US" dirty="0"/>
          </a:p>
          <a:p>
            <a:pPr lvl="1"/>
            <a:r>
              <a:rPr lang="en-US" dirty="0" smtClean="0"/>
              <a:t>Both </a:t>
            </a:r>
            <a:r>
              <a:rPr lang="en-US" dirty="0"/>
              <a:t>sort of assuming ADT sequence type exists and can be </a:t>
            </a:r>
            <a:r>
              <a:rPr lang="en-US" dirty="0" smtClean="0"/>
              <a:t>used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And </a:t>
            </a:r>
            <a:r>
              <a:rPr lang="en-US" dirty="0"/>
              <a:t>a slight reminder of the Big-Oh stuff</a:t>
            </a:r>
          </a:p>
        </p:txBody>
      </p:sp>
    </p:spTree>
    <p:extLst>
      <p:ext uri="{BB962C8B-B14F-4D97-AF65-F5344CB8AC3E}">
        <p14:creationId xmlns:p14="http://schemas.microsoft.com/office/powerpoint/2010/main" val="237914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Test </a:t>
            </a:r>
          </a:p>
          <a:p>
            <a:pPr lvl="1"/>
            <a:r>
              <a:rPr lang="en-US" dirty="0" smtClean="0"/>
              <a:t>moved to April 17</a:t>
            </a:r>
          </a:p>
          <a:p>
            <a:pPr lvl="2"/>
            <a:r>
              <a:rPr lang="en-US" dirty="0" smtClean="0"/>
              <a:t>unless there are any objections?</a:t>
            </a:r>
          </a:p>
          <a:p>
            <a:pPr lvl="2"/>
            <a:endParaRPr lang="en-US" dirty="0"/>
          </a:p>
          <a:p>
            <a:r>
              <a:rPr lang="en-US" dirty="0" smtClean="0"/>
              <a:t>This is to allow you </a:t>
            </a:r>
            <a:r>
              <a:rPr lang="en-US" dirty="0" smtClean="0"/>
              <a:t>the chance </a:t>
            </a:r>
            <a:r>
              <a:rPr lang="en-US" dirty="0" smtClean="0"/>
              <a:t>to complete the quiz PRIOR to the test day</a:t>
            </a:r>
          </a:p>
          <a:p>
            <a:pPr lvl="1"/>
            <a:r>
              <a:rPr lang="en-US" dirty="0" smtClean="0"/>
              <a:t>Quiz will still be due April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5044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all of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Covers most topics</a:t>
            </a:r>
          </a:p>
          <a:p>
            <a:pPr lvl="1"/>
            <a:r>
              <a:rPr lang="en-US" dirty="0" smtClean="0"/>
              <a:t>Again with mention of other sorting methods</a:t>
            </a:r>
          </a:p>
          <a:p>
            <a:pPr lvl="1"/>
            <a:r>
              <a:rPr lang="en-US" dirty="0" smtClean="0"/>
              <a:t>and searching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534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of This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Sorts </a:t>
            </a:r>
          </a:p>
          <a:p>
            <a:pPr lvl="1"/>
            <a:r>
              <a:rPr lang="en-US" dirty="0" smtClean="0"/>
              <a:t>Insertion Sort</a:t>
            </a:r>
          </a:p>
          <a:p>
            <a:pPr lvl="1"/>
            <a:r>
              <a:rPr lang="en-US" dirty="0" smtClean="0"/>
              <a:t>Selection Sort</a:t>
            </a:r>
          </a:p>
          <a:p>
            <a:pPr lvl="1"/>
            <a:r>
              <a:rPr lang="en-US" dirty="0" smtClean="0"/>
              <a:t>Bubble Sort</a:t>
            </a:r>
          </a:p>
          <a:p>
            <a:pPr lvl="1"/>
            <a:r>
              <a:rPr lang="en-US" dirty="0" smtClean="0"/>
              <a:t>Merge Sort</a:t>
            </a:r>
          </a:p>
          <a:p>
            <a:endParaRPr lang="en-US" dirty="0" smtClean="0"/>
          </a:p>
          <a:p>
            <a:r>
              <a:rPr lang="en-US" dirty="0" smtClean="0"/>
              <a:t>Searches</a:t>
            </a:r>
          </a:p>
          <a:p>
            <a:pPr lvl="1"/>
            <a:r>
              <a:rPr lang="en-US" dirty="0" smtClean="0"/>
              <a:t>Linear (sequential) Search</a:t>
            </a:r>
          </a:p>
          <a:p>
            <a:pPr lvl="1"/>
            <a:r>
              <a:rPr lang="en-US" dirty="0" smtClean="0"/>
              <a:t>Binary Search</a:t>
            </a:r>
          </a:p>
        </p:txBody>
      </p:sp>
    </p:spTree>
    <p:extLst>
      <p:ext uri="{BB962C8B-B14F-4D97-AF65-F5344CB8AC3E}">
        <p14:creationId xmlns:p14="http://schemas.microsoft.com/office/powerpoint/2010/main" val="1699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some homework</a:t>
            </a:r>
          </a:p>
          <a:p>
            <a:endParaRPr lang="en-US" dirty="0"/>
          </a:p>
          <a:p>
            <a:r>
              <a:rPr lang="en-US" dirty="0" smtClean="0"/>
              <a:t>Pull some things together</a:t>
            </a:r>
          </a:p>
          <a:p>
            <a:pPr lvl="1"/>
            <a:r>
              <a:rPr lang="en-US" dirty="0" smtClean="0"/>
              <a:t>Give some context </a:t>
            </a:r>
          </a:p>
          <a:p>
            <a:pPr lvl="1"/>
            <a:r>
              <a:rPr lang="en-US" dirty="0" smtClean="0"/>
              <a:t>and reminders of how we got to the material we are now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276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all "types" and functions in java are class types and </a:t>
            </a:r>
            <a:r>
              <a:rPr lang="en-US" dirty="0" smtClean="0"/>
              <a:t>functions.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high level concept, they are basically the same thing as C++'s Standard Template Library stuff</a:t>
            </a:r>
            <a:br>
              <a:rPr lang="en-US" dirty="0"/>
            </a:br>
            <a:r>
              <a:rPr lang="en-US" dirty="0"/>
              <a:t>(e.g. </a:t>
            </a:r>
            <a:r>
              <a:rPr lang="en-US" dirty="0" err="1"/>
              <a:t>std</a:t>
            </a:r>
            <a:r>
              <a:rPr lang="en-US" dirty="0"/>
              <a:t>::vector, </a:t>
            </a:r>
            <a:r>
              <a:rPr lang="en-US" dirty="0" err="1"/>
              <a:t>std</a:t>
            </a:r>
            <a:r>
              <a:rPr lang="en-US" dirty="0"/>
              <a:t>::string,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cout</a:t>
            </a:r>
            <a:r>
              <a:rPr lang="en-US" dirty="0"/>
              <a:t>, ... 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Most of you </a:t>
            </a:r>
            <a:r>
              <a:rPr lang="en-US" dirty="0"/>
              <a:t>started with all that stuff given to </a:t>
            </a:r>
            <a:r>
              <a:rPr lang="en-US" dirty="0" smtClean="0"/>
              <a:t>you</a:t>
            </a:r>
          </a:p>
          <a:p>
            <a:pPr lvl="1"/>
            <a:r>
              <a:rPr lang="en-US" dirty="0" smtClean="0"/>
              <a:t>automatic </a:t>
            </a:r>
            <a:r>
              <a:rPr lang="en-US" dirty="0"/>
              <a:t>defaults of Java)</a:t>
            </a:r>
          </a:p>
        </p:txBody>
      </p:sp>
    </p:spTree>
    <p:extLst>
      <p:ext uri="{BB962C8B-B14F-4D97-AF65-F5344CB8AC3E}">
        <p14:creationId xmlns:p14="http://schemas.microsoft.com/office/powerpoint/2010/main" val="527987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and C++ not so much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has none of </a:t>
            </a:r>
            <a:r>
              <a:rPr lang="en-US" dirty="0" smtClean="0"/>
              <a:t>it</a:t>
            </a:r>
            <a:r>
              <a:rPr lang="en-US" dirty="0"/>
              <a:t> </a:t>
            </a:r>
            <a:r>
              <a:rPr lang="en-US" dirty="0" smtClean="0"/>
              <a:t>(the automatic stuff)</a:t>
            </a:r>
          </a:p>
          <a:p>
            <a:endParaRPr lang="en-US" dirty="0"/>
          </a:p>
          <a:p>
            <a:r>
              <a:rPr lang="en-US" dirty="0" smtClean="0"/>
              <a:t>C</a:t>
            </a:r>
            <a:r>
              <a:rPr lang="en-US" dirty="0"/>
              <a:t>++ by itself has very little of it.</a:t>
            </a:r>
            <a:br>
              <a:rPr lang="en-US" dirty="0"/>
            </a:br>
            <a:endParaRPr lang="en-US" dirty="0" smtClean="0"/>
          </a:p>
          <a:p>
            <a:pPr lvl="1"/>
            <a:r>
              <a:rPr lang="en-US" i="1" dirty="0" smtClean="0"/>
              <a:t>both </a:t>
            </a:r>
            <a:r>
              <a:rPr lang="en-US" i="1" dirty="0"/>
              <a:t>have libraries... </a:t>
            </a:r>
            <a:endParaRPr lang="en-US" i="1" dirty="0" smtClean="0"/>
          </a:p>
          <a:p>
            <a:pPr lvl="1"/>
            <a:r>
              <a:rPr lang="en-US" i="1" dirty="0" smtClean="0"/>
              <a:t>but </a:t>
            </a:r>
            <a:r>
              <a:rPr lang="en-US" i="1" dirty="0"/>
              <a:t>we will put that aside for the </a:t>
            </a:r>
            <a:r>
              <a:rPr lang="en-US" i="1" dirty="0" smtClean="0"/>
              <a:t>moment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lvl="1"/>
            <a:r>
              <a:rPr lang="en-US" i="1" dirty="0" smtClean="0"/>
              <a:t>they </a:t>
            </a:r>
            <a:r>
              <a:rPr lang="en-US" i="1" dirty="0"/>
              <a:t>are not "automatically" </a:t>
            </a:r>
            <a:r>
              <a:rPr lang="en-US" i="1" dirty="0" smtClean="0"/>
              <a:t>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58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  </a:t>
            </a:r>
            <a:r>
              <a:rPr lang="en-US" dirty="0" err="1"/>
              <a:t>int</a:t>
            </a:r>
            <a:r>
              <a:rPr lang="en-US" dirty="0"/>
              <a:t>     </a:t>
            </a:r>
            <a:r>
              <a:rPr lang="en-US" dirty="0" err="1"/>
              <a:t>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  char  </a:t>
            </a:r>
            <a:r>
              <a:rPr lang="en-US" dirty="0" err="1"/>
              <a:t>ch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  </a:t>
            </a:r>
            <a:r>
              <a:rPr lang="en-US" dirty="0" err="1"/>
              <a:t>bool</a:t>
            </a:r>
            <a:r>
              <a:rPr lang="en-US" dirty="0"/>
              <a:t>  boo; </a:t>
            </a:r>
            <a:r>
              <a:rPr lang="en-US" sz="1800" i="1" dirty="0"/>
              <a:t>   </a:t>
            </a:r>
            <a:r>
              <a:rPr lang="en-US" sz="1800" i="1" dirty="0" smtClean="0"/>
              <a:t>     &lt;-- </a:t>
            </a:r>
            <a:r>
              <a:rPr lang="en-US" sz="1800" i="1" dirty="0"/>
              <a:t>C technically does not have </a:t>
            </a:r>
            <a:r>
              <a:rPr lang="en-US" sz="1800" i="1" dirty="0" err="1"/>
              <a:t>bool</a:t>
            </a:r>
            <a:r>
              <a:rPr lang="en-US" sz="1800" i="1" dirty="0"/>
              <a:t>, C++ does</a:t>
            </a:r>
            <a:br>
              <a:rPr lang="en-US" sz="1800" i="1" dirty="0"/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06039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there you can make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  </a:t>
            </a:r>
            <a:r>
              <a:rPr lang="en-US" dirty="0" err="1"/>
              <a:t>int</a:t>
            </a:r>
            <a:r>
              <a:rPr lang="en-US" dirty="0"/>
              <a:t>     A[50];</a:t>
            </a:r>
            <a:br>
              <a:rPr lang="en-US" dirty="0"/>
            </a:br>
            <a:r>
              <a:rPr lang="en-US" dirty="0"/>
              <a:t>   char  C[50];</a:t>
            </a:r>
            <a:br>
              <a:rPr lang="en-US" dirty="0"/>
            </a:br>
            <a:r>
              <a:rPr lang="en-US" dirty="0"/>
              <a:t>   </a:t>
            </a:r>
            <a:r>
              <a:rPr lang="en-US" dirty="0" err="1"/>
              <a:t>bool</a:t>
            </a:r>
            <a:r>
              <a:rPr lang="en-US" dirty="0"/>
              <a:t>  B[50];</a:t>
            </a:r>
          </a:p>
        </p:txBody>
      </p:sp>
    </p:spTree>
    <p:extLst>
      <p:ext uri="{BB962C8B-B14F-4D97-AF65-F5344CB8AC3E}">
        <p14:creationId xmlns:p14="http://schemas.microsoft.com/office/powerpoint/2010/main" val="685844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there you have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  </a:t>
            </a:r>
            <a:r>
              <a:rPr lang="en-US" dirty="0" err="1"/>
              <a:t>int</a:t>
            </a:r>
            <a:r>
              <a:rPr lang="en-US" dirty="0"/>
              <a:t>    *</a:t>
            </a:r>
            <a:r>
              <a:rPr lang="en-US" dirty="0" err="1"/>
              <a:t>eye_ptr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  char *</a:t>
            </a:r>
            <a:r>
              <a:rPr lang="en-US" dirty="0" err="1"/>
              <a:t>letter_pointer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  </a:t>
            </a:r>
            <a:r>
              <a:rPr lang="en-US" dirty="0" err="1"/>
              <a:t>bool</a:t>
            </a:r>
            <a:r>
              <a:rPr lang="en-US" dirty="0"/>
              <a:t> *</a:t>
            </a:r>
            <a:r>
              <a:rPr lang="en-US" dirty="0" err="1"/>
              <a:t>truth_pointer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762065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8758</TotalTime>
  <Words>653</Words>
  <Application>Microsoft Office PowerPoint</Application>
  <PresentationFormat>On-screen Show (4:3)</PresentationFormat>
  <Paragraphs>152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General</vt:lpstr>
      <vt:lpstr>News!</vt:lpstr>
      <vt:lpstr>Previously</vt:lpstr>
      <vt:lpstr>Today</vt:lpstr>
      <vt:lpstr>Context Reminder</vt:lpstr>
      <vt:lpstr>C and C++ not so much</vt:lpstr>
      <vt:lpstr>From the Basics</vt:lpstr>
      <vt:lpstr>From there you can make Arrays</vt:lpstr>
      <vt:lpstr>From there you have Pointers</vt:lpstr>
      <vt:lpstr>Pointers</vt:lpstr>
      <vt:lpstr>Pointers (cont)</vt:lpstr>
      <vt:lpstr>That’s it for ‘automatic’</vt:lpstr>
      <vt:lpstr>Unit 1</vt:lpstr>
      <vt:lpstr>Unit 1 – In Sum</vt:lpstr>
      <vt:lpstr>Unit 2 (so far)</vt:lpstr>
      <vt:lpstr>Unit 2 – Progression</vt:lpstr>
      <vt:lpstr>Unit 2 – More Progression </vt:lpstr>
      <vt:lpstr>Unit 2 – Moving Further Along</vt:lpstr>
      <vt:lpstr>Unit 2 – Algorithms </vt:lpstr>
      <vt:lpstr>About all of it</vt:lpstr>
      <vt:lpstr>The End of This Part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2042</cp:revision>
  <dcterms:created xsi:type="dcterms:W3CDTF">2006-08-16T00:00:00Z</dcterms:created>
  <dcterms:modified xsi:type="dcterms:W3CDTF">2014-04-10T03:21:40Z</dcterms:modified>
</cp:coreProperties>
</file>