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414" r:id="rId3"/>
    <p:sldId id="431" r:id="rId4"/>
    <p:sldId id="682" r:id="rId5"/>
    <p:sldId id="733" r:id="rId6"/>
    <p:sldId id="746" r:id="rId7"/>
    <p:sldId id="747" r:id="rId8"/>
    <p:sldId id="743" r:id="rId9"/>
    <p:sldId id="3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5B4"/>
    <a:srgbClr val="FEF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47" autoAdjust="0"/>
    <p:restoredTop sz="86387" autoAdjust="0"/>
  </p:normalViewPr>
  <p:slideViewPr>
    <p:cSldViewPr>
      <p:cViewPr>
        <p:scale>
          <a:sx n="70" d="100"/>
          <a:sy n="70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21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5F073-BE05-465E-9ACA-FEBC1467B54E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E8B70-CAB0-4ED0-9DDB-1ABC1C150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2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 and </a:t>
            </a:r>
            <a:b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Prepare for Test 2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Structures and Algorithms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 244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5414010"/>
            <a:ext cx="6705600" cy="1297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Brent M. Dingle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Mathematics, Statistics, and Computer Science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Wisconsin – </a:t>
            </a: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Stout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endParaRPr lang="en-US" sz="1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the book: Data Structures and Algorithms in C++ (Goodrich, </a:t>
            </a:r>
            <a:r>
              <a:rPr lang="en-US" sz="1050" i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Tamassia</a:t>
            </a:r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Mount)</a:t>
            </a:r>
          </a:p>
          <a:p>
            <a:r>
              <a:rPr lang="en-US" sz="105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content from Data Structures Using C++ (D.S. Malik)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1674852" cy="1835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214" y="762000"/>
            <a:ext cx="1857375" cy="189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f.kulfoto.com/pic/0001/0023/Pv48F229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277" y="4700610"/>
            <a:ext cx="3706741" cy="201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02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of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class, there is a Test</a:t>
            </a:r>
          </a:p>
          <a:p>
            <a:pPr lvl="1"/>
            <a:r>
              <a:rPr lang="en-US" dirty="0" smtClean="0"/>
              <a:t>More on this shortly</a:t>
            </a:r>
          </a:p>
        </p:txBody>
      </p:sp>
    </p:spTree>
    <p:extLst>
      <p:ext uri="{BB962C8B-B14F-4D97-AF65-F5344CB8AC3E}">
        <p14:creationId xmlns:p14="http://schemas.microsoft.com/office/powerpoint/2010/main" val="390259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Take Home Online Quiz</a:t>
            </a:r>
          </a:p>
          <a:p>
            <a:pPr lvl="1"/>
            <a:r>
              <a:rPr lang="en-US" dirty="0" smtClean="0"/>
              <a:t>Time to take it ended right before this </a:t>
            </a:r>
            <a:r>
              <a:rPr lang="en-US" dirty="0" smtClean="0"/>
              <a:t>class</a:t>
            </a:r>
          </a:p>
          <a:p>
            <a:pPr lvl="1"/>
            <a:endParaRPr lang="en-US" dirty="0"/>
          </a:p>
          <a:p>
            <a:r>
              <a:rPr lang="en-US" dirty="0" smtClean="0"/>
              <a:t>Go over answers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83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Big Oh – Again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dirty="0" smtClean="0"/>
              <a:t>Because you can never get enough</a:t>
            </a:r>
          </a:p>
          <a:p>
            <a:endParaRPr lang="en-US" dirty="0"/>
          </a:p>
        </p:txBody>
      </p:sp>
      <p:sp>
        <p:nvSpPr>
          <p:cNvPr id="5" name="AutoShape 2" descr="http://www.expo2012.kr/images/dspyinfo/spclizfclty/spcliz01_img02.gif"/>
          <p:cNvSpPr>
            <a:spLocks noChangeAspect="1" noChangeArrowheads="1"/>
          </p:cNvSpPr>
          <p:nvPr/>
        </p:nvSpPr>
        <p:spPr bwMode="auto">
          <a:xfrm>
            <a:off x="63500" y="-136525"/>
            <a:ext cx="66675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1837"/>
            <a:ext cx="3352800" cy="2021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76400"/>
            <a:ext cx="511492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26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9463"/>
          </a:xfrm>
        </p:spPr>
        <p:txBody>
          <a:bodyPr/>
          <a:lstStyle/>
          <a:p>
            <a:r>
              <a:rPr lang="en-US" dirty="0" smtClean="0"/>
              <a:t>Linked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are they implemented in C++</a:t>
            </a:r>
          </a:p>
          <a:p>
            <a:pPr lvl="1"/>
            <a:r>
              <a:rPr lang="en-US" dirty="0" smtClean="0"/>
              <a:t>Node and pointer</a:t>
            </a:r>
          </a:p>
          <a:p>
            <a:endParaRPr lang="en-US" dirty="0" smtClean="0"/>
          </a:p>
          <a:p>
            <a:r>
              <a:rPr lang="en-US" dirty="0" smtClean="0"/>
              <a:t>Singly </a:t>
            </a:r>
            <a:br>
              <a:rPr lang="en-US" dirty="0" smtClean="0"/>
            </a:br>
            <a:r>
              <a:rPr lang="en-US" dirty="0" smtClean="0"/>
              <a:t>and Doubly Linked</a:t>
            </a:r>
          </a:p>
          <a:p>
            <a:endParaRPr lang="en-US" dirty="0" smtClean="0"/>
          </a:p>
          <a:p>
            <a:r>
              <a:rPr lang="en-US" dirty="0" smtClean="0"/>
              <a:t>Be able to read code</a:t>
            </a:r>
          </a:p>
          <a:p>
            <a:r>
              <a:rPr lang="en-US" dirty="0" smtClean="0"/>
              <a:t>Use pointers</a:t>
            </a:r>
          </a:p>
          <a:p>
            <a:r>
              <a:rPr lang="en-US" dirty="0" smtClean="0"/>
              <a:t>Allocate and De-allocate nodes</a:t>
            </a:r>
          </a:p>
          <a:p>
            <a:endParaRPr lang="en-US" dirty="0" smtClean="0"/>
          </a:p>
        </p:txBody>
      </p:sp>
      <p:sp>
        <p:nvSpPr>
          <p:cNvPr id="4" name="AutoShape 2" descr="https://www.sap.com/global/ui/images/illustrations/0450x0250/272429_i_l_srgb_s_gl_0450_0250_rl_00_00.gif"/>
          <p:cNvSpPr>
            <a:spLocks noChangeAspect="1" noChangeArrowheads="1"/>
          </p:cNvSpPr>
          <p:nvPr/>
        </p:nvSpPr>
        <p:spPr bwMode="auto">
          <a:xfrm>
            <a:off x="63500" y="-136525"/>
            <a:ext cx="4286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48" y="228600"/>
            <a:ext cx="1485902" cy="82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oneconnection.org/pointing_hand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2273158"/>
            <a:ext cx="1485900" cy="79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002" y="1412930"/>
            <a:ext cx="1101092" cy="172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86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Summary of Sorting Algorithms </a:t>
            </a:r>
            <a:r>
              <a:rPr lang="en-US" sz="2800" smtClean="0"/>
              <a:t>(so far)</a:t>
            </a:r>
            <a:endParaRPr lang="en-US" smtClean="0"/>
          </a:p>
        </p:txBody>
      </p:sp>
      <p:sp>
        <p:nvSpPr>
          <p:cNvPr id="49155" name="Content Placeholder 9"/>
          <p:cNvSpPr>
            <a:spLocks noGrp="1"/>
          </p:cNvSpPr>
          <p:nvPr>
            <p:ph idx="1"/>
          </p:nvPr>
        </p:nvSpPr>
        <p:spPr>
          <a:xfrm>
            <a:off x="228600" y="1600200"/>
            <a:ext cx="8761413" cy="4340225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012814"/>
              </p:ext>
            </p:extLst>
          </p:nvPr>
        </p:nvGraphicFramePr>
        <p:xfrm>
          <a:off x="990600" y="1293803"/>
          <a:ext cx="7239000" cy="4727593"/>
        </p:xfrm>
        <a:graphic>
          <a:graphicData uri="http://schemas.openxmlformats.org/drawingml/2006/table">
            <a:tbl>
              <a:tblPr/>
              <a:tblGrid>
                <a:gridCol w="1981200"/>
                <a:gridCol w="1905000"/>
                <a:gridCol w="3352800"/>
              </a:tblGrid>
              <a:tr h="45727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Algorithm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Time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Notes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</a:tr>
              <a:tr h="64018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Selection Sort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O(n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Slow, in-place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For small data sets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64018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Insertion Sort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O(n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Slow, in-place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For small data sets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  <a:tr h="64018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Bubble Sort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O(n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Slow, in-place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For small data sets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71767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Heap Sort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nlog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n)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Fast, in-place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For large data sets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  <a:tr h="71767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Merge Sort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nlogn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Fast, sequential data access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For huge data sets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71767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Quick Sort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nlogn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Assumes key values are random and uniformly distributed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838200" y="3732203"/>
            <a:ext cx="7391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 smtClean="0"/>
              <a:t>Place holder for others we have not yet seen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754833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Improv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through previous lectures </a:t>
            </a:r>
            <a:br>
              <a:rPr lang="en-US" dirty="0" smtClean="0"/>
            </a:br>
            <a:r>
              <a:rPr lang="en-US" dirty="0" smtClean="0"/>
              <a:t>and highlight additional things</a:t>
            </a:r>
          </a:p>
          <a:p>
            <a:endParaRPr lang="en-US" dirty="0"/>
          </a:p>
          <a:p>
            <a:r>
              <a:rPr lang="en-US" dirty="0" smtClean="0"/>
              <a:t>Take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804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questions </a:t>
            </a:r>
          </a:p>
          <a:p>
            <a:pPr lvl="1"/>
            <a:r>
              <a:rPr lang="en-US" dirty="0" smtClean="0"/>
              <a:t>that have not yet been asked</a:t>
            </a:r>
          </a:p>
          <a:p>
            <a:pPr lvl="1"/>
            <a:r>
              <a:rPr lang="en-US" dirty="0" smtClean="0"/>
              <a:t>and or answered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49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says,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 Study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Well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54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ent Office - 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6353</TotalTime>
  <Words>233</Words>
  <Application>Microsoft Office PowerPoint</Application>
  <PresentationFormat>On-screen Show (4:3)</PresentationFormat>
  <Paragraphs>71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Review and  Prepare for Test 2</vt:lpstr>
      <vt:lpstr>Points of Note</vt:lpstr>
      <vt:lpstr>Previously</vt:lpstr>
      <vt:lpstr>Big Oh – Again </vt:lpstr>
      <vt:lpstr>Linked Lists</vt:lpstr>
      <vt:lpstr>Summary of Sorting Algorithms (so far)</vt:lpstr>
      <vt:lpstr>Improv</vt:lpstr>
      <vt:lpstr>Questions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 Oriented Programming and C++</dc:title>
  <dc:creator>Dingle, Brent</dc:creator>
  <cp:lastModifiedBy>Dingle, Brent</cp:lastModifiedBy>
  <cp:revision>1571</cp:revision>
  <dcterms:created xsi:type="dcterms:W3CDTF">2006-08-16T00:00:00Z</dcterms:created>
  <dcterms:modified xsi:type="dcterms:W3CDTF">2014-04-19T20:20:01Z</dcterms:modified>
</cp:coreProperties>
</file>