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14" r:id="rId3"/>
    <p:sldId id="366" r:id="rId4"/>
    <p:sldId id="35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B4"/>
    <a:srgbClr val="FEF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47" autoAdjust="0"/>
    <p:restoredTop sz="86387" autoAdjust="0"/>
  </p:normalViewPr>
  <p:slideViewPr>
    <p:cSldViewPr>
      <p:cViewPr>
        <p:scale>
          <a:sx n="60" d="100"/>
          <a:sy n="60" d="100"/>
        </p:scale>
        <p:origin x="-16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4/19/2014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the Test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from Data Structures Using C++ (D.S. Malik)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1674852" cy="1835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214" y="762000"/>
            <a:ext cx="1857375" cy="1895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of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should be taking the test</a:t>
            </a:r>
          </a:p>
          <a:p>
            <a:pPr lvl="1"/>
            <a:r>
              <a:rPr lang="en-US" dirty="0" smtClean="0"/>
              <a:t>Not reading this</a:t>
            </a:r>
          </a:p>
        </p:txBody>
      </p:sp>
    </p:spTree>
    <p:extLst>
      <p:ext uri="{BB962C8B-B14F-4D97-AF65-F5344CB8AC3E}">
        <p14:creationId xmlns:p14="http://schemas.microsoft.com/office/powerpoint/2010/main" val="390259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says, The End</a:t>
            </a:r>
          </a:p>
          <a:p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day.   =)</a:t>
            </a: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6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6120</TotalTime>
  <Words>85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Take the Test</vt:lpstr>
      <vt:lpstr>Points of Note</vt:lpstr>
      <vt:lpstr>The End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1544</cp:revision>
  <dcterms:created xsi:type="dcterms:W3CDTF">2006-08-16T00:00:00Z</dcterms:created>
  <dcterms:modified xsi:type="dcterms:W3CDTF">2014-04-19T20:20:53Z</dcterms:modified>
</cp:coreProperties>
</file>