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60" d="100"/>
          <a:sy n="60" d="100"/>
        </p:scale>
        <p:origin x="-78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Thanksgiving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181600"/>
            <a:ext cx="53340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derived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 Data Structures Using C++ (D.S. Malik)</a:t>
            </a:r>
            <a:endParaRPr lang="en-US" sz="1050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Data Structures and Algorithms in C++ (Goodrich, </a:t>
            </a:r>
            <a:r>
              <a:rPr lang="en-US" sz="1050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Mount)c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are you reading this?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Isn’t there any food left to eat?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89" y="448056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8929</TotalTime>
  <Words>74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Thanksgiving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2100</cp:revision>
  <dcterms:created xsi:type="dcterms:W3CDTF">2006-08-16T00:00:00Z</dcterms:created>
  <dcterms:modified xsi:type="dcterms:W3CDTF">2014-11-16T19:19:23Z</dcterms:modified>
</cp:coreProperties>
</file>