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712" r:id="rId3"/>
    <p:sldId id="694" r:id="rId4"/>
    <p:sldId id="3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40" d="100"/>
          <a:sy n="40" d="100"/>
        </p:scale>
        <p:origin x="-48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and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for Test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181600"/>
            <a:ext cx="5334000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derived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from: Data Structures Using C++ (D.S. Malik)</a:t>
            </a:r>
            <a:endParaRPr lang="en-US" sz="1050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Data Structures and Algorithms in C++ (Goodrich, </a:t>
            </a:r>
            <a:r>
              <a:rPr lang="en-US" sz="1050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05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674852" cy="183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214" y="762000"/>
            <a:ext cx="1857375" cy="189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Selection Sort, Insertion Sort, Bubble Sort</a:t>
            </a:r>
          </a:p>
          <a:p>
            <a:pPr lvl="1"/>
            <a:r>
              <a:rPr lang="en-US" dirty="0" smtClean="0"/>
              <a:t>Quick Sort, Merge Sort</a:t>
            </a:r>
          </a:p>
          <a:p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General and Binary</a:t>
            </a:r>
          </a:p>
          <a:p>
            <a:pPr lvl="1"/>
            <a:r>
              <a:rPr lang="en-US" dirty="0" smtClean="0"/>
              <a:t>Traversals: Pre-, In-, Post-Order</a:t>
            </a:r>
          </a:p>
          <a:p>
            <a:r>
              <a:rPr lang="en-US" dirty="0" smtClean="0"/>
              <a:t>Priority Queues</a:t>
            </a:r>
          </a:p>
          <a:p>
            <a:r>
              <a:rPr lang="en-US" dirty="0" smtClean="0"/>
              <a:t>Heaps</a:t>
            </a:r>
          </a:p>
          <a:p>
            <a:r>
              <a:rPr lang="en-US" dirty="0" smtClean="0"/>
              <a:t>Priority Queue Sorts</a:t>
            </a:r>
          </a:p>
          <a:p>
            <a:pPr lvl="1"/>
            <a:r>
              <a:rPr lang="en-US" dirty="0" smtClean="0"/>
              <a:t>Insertion, Selection, Heap</a:t>
            </a:r>
          </a:p>
          <a:p>
            <a:r>
              <a:rPr lang="en-US" dirty="0" smtClean="0"/>
              <a:t>Huffman Encoding/Decoding</a:t>
            </a:r>
          </a:p>
          <a:p>
            <a:r>
              <a:rPr lang="en-US" dirty="0" smtClean="0"/>
              <a:t>Binary Search Trees (</a:t>
            </a:r>
            <a:r>
              <a:rPr lang="en-US" smtClean="0"/>
              <a:t>AVL trees)</a:t>
            </a:r>
            <a:endParaRPr lang="en-US" dirty="0" smtClean="0"/>
          </a:p>
          <a:p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Adjacency Matrix/List</a:t>
            </a:r>
          </a:p>
          <a:p>
            <a:pPr lvl="1"/>
            <a:r>
              <a:rPr lang="en-US" dirty="0" smtClean="0"/>
              <a:t>Breadth First Traversal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for Test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5 to 10 True or False</a:t>
            </a:r>
          </a:p>
          <a:p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/>
              <a:t>to 15 Multiple Choice</a:t>
            </a:r>
          </a:p>
          <a:p>
            <a:endParaRPr lang="en-US" dirty="0" smtClean="0"/>
          </a:p>
          <a:p>
            <a:r>
              <a:rPr lang="en-US" dirty="0" smtClean="0"/>
              <a:t>10 to 15 </a:t>
            </a:r>
            <a:r>
              <a:rPr lang="en-US" dirty="0"/>
              <a:t>Open Answer Problems</a:t>
            </a:r>
          </a:p>
          <a:p>
            <a:pPr lvl="1"/>
            <a:r>
              <a:rPr lang="en-US" dirty="0"/>
              <a:t>At least 1 of the 10 requires the ability to read code</a:t>
            </a:r>
          </a:p>
          <a:p>
            <a:pPr lvl="1"/>
            <a:r>
              <a:rPr lang="en-US" dirty="0" smtClean="0"/>
              <a:t>At least 2 </a:t>
            </a:r>
            <a:r>
              <a:rPr lang="en-US" dirty="0"/>
              <a:t>have parts that require coding</a:t>
            </a:r>
          </a:p>
          <a:p>
            <a:pPr lvl="2"/>
            <a:r>
              <a:rPr lang="en-US" dirty="0"/>
              <a:t>Circa 15 lines or less required for </a:t>
            </a:r>
            <a:r>
              <a:rPr lang="en-US" dirty="0" smtClean="0"/>
              <a:t>each</a:t>
            </a:r>
          </a:p>
          <a:p>
            <a:pPr lvl="2"/>
            <a:r>
              <a:rPr lang="en-US" dirty="0" smtClean="0"/>
              <a:t>Some thinking required</a:t>
            </a:r>
            <a:endParaRPr lang="en-US" dirty="0"/>
          </a:p>
        </p:txBody>
      </p:sp>
      <p:sp>
        <p:nvSpPr>
          <p:cNvPr id="4" name="AutoShape 2" descr="https://www.sap.com/global/ui/images/illustrations/0450x0250/272429_i_l_srgb_s_gl_0450_0250_rl_00_00.gif"/>
          <p:cNvSpPr>
            <a:spLocks noChangeAspect="1" noChangeArrowheads="1"/>
          </p:cNvSpPr>
          <p:nvPr/>
        </p:nvSpPr>
        <p:spPr bwMode="auto">
          <a:xfrm>
            <a:off x="63500" y="-136525"/>
            <a:ext cx="4286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48" y="228600"/>
            <a:ext cx="1485902" cy="82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5913"/>
            <a:ext cx="1312334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6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pic>
        <p:nvPicPr>
          <p:cNvPr id="4" name="Picture 2" descr="http://cf.ltkcdn.net/web-design/images/std/37765-425x264-GIFani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3962400"/>
            <a:ext cx="40481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1526275"/>
            <a:ext cx="6715125" cy="2438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5400" dirty="0" smtClean="0"/>
              <a:t>ANY QUESTIONS ???</a:t>
            </a:r>
          </a:p>
          <a:p>
            <a:endParaRPr lang="en-US" sz="3600" dirty="0"/>
          </a:p>
          <a:p>
            <a:r>
              <a:rPr lang="en-US" sz="3600" dirty="0" smtClean="0"/>
              <a:t>Is this thing 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10466</TotalTime>
  <Words>177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Review and Prepare for Test 3</vt:lpstr>
      <vt:lpstr>Stuff to Consider</vt:lpstr>
      <vt:lpstr>Layout for Test 3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2423</cp:revision>
  <dcterms:created xsi:type="dcterms:W3CDTF">2006-08-16T00:00:00Z</dcterms:created>
  <dcterms:modified xsi:type="dcterms:W3CDTF">2014-12-14T19:42:30Z</dcterms:modified>
</cp:coreProperties>
</file>