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712" r:id="rId3"/>
    <p:sldId id="694" r:id="rId4"/>
    <p:sldId id="366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FEBE"/>
    <a:srgbClr val="E5E5B4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857" autoAdjust="0"/>
    <p:restoredTop sz="84848" autoAdjust="0"/>
  </p:normalViewPr>
  <p:slideViewPr>
    <p:cSldViewPr>
      <p:cViewPr>
        <p:scale>
          <a:sx n="40" d="100"/>
          <a:sy n="40" d="100"/>
        </p:scale>
        <p:origin x="-480" y="-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396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D5F073-BE05-465E-9ACA-FEBC1467B54E}" type="datetimeFigureOut">
              <a:rPr lang="en-US" smtClean="0"/>
              <a:t>12/14/2014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7E8B70-CAB0-4ED0-9DDB-1ABC1C150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020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7E8B70-CAB0-4ED0-9DDB-1ABC1C150F4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2501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Autofit/>
          </a:bodyPr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 sz="2800"/>
            </a:lvl1pPr>
            <a:lvl2pPr marL="742950" indent="-285750">
              <a:buFont typeface="Arial" panose="020B0604020202020204" pitchFamily="34" charset="0"/>
              <a:buChar char="•"/>
              <a:defRPr sz="2400"/>
            </a:lvl2pPr>
            <a:lvl3pPr marL="1143000" indent="-228600">
              <a:buFont typeface="Arial" panose="020B0604020202020204" pitchFamily="34" charset="0"/>
              <a:buChar char="•"/>
              <a:defRPr sz="2000"/>
            </a:lvl3pPr>
            <a:lvl4pPr marL="1600200" indent="-228600">
              <a:buFont typeface="Arial" panose="020B0604020202020204" pitchFamily="34" charset="0"/>
              <a:buChar char="•"/>
              <a:defRPr sz="1800"/>
            </a:lvl4pPr>
            <a:lvl5pPr marL="2057400" indent="-228600">
              <a:buFont typeface="Arial" panose="020B0604020202020204" pitchFamily="34" charset="0"/>
              <a:buChar char="•"/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1"/>
            <a:ext cx="7772400" cy="169545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Review and</a:t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Prepare for Test 3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CS 244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0" y="5181600"/>
            <a:ext cx="5334000" cy="1518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20000"/>
              </a:spcBef>
              <a:buClr>
                <a:schemeClr val="accent1"/>
              </a:buClr>
              <a:defRPr/>
            </a:pPr>
            <a:r>
              <a:rPr lang="en-US" sz="1200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Brent M. Dingle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Ph.D.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defRPr/>
            </a:pPr>
            <a:r>
              <a:rPr lang="en-US" sz="1200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Game Design and Development Program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defRPr/>
            </a:pPr>
            <a:r>
              <a:rPr lang="en-US" sz="1200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Department 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Mathematics, Statistics, and Computer Science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defRPr/>
            </a:pP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University of Wisconsin – </a:t>
            </a:r>
            <a:r>
              <a:rPr lang="en-US" sz="1200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Stout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defRPr/>
            </a:pPr>
            <a:endParaRPr lang="en-US" sz="1200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0000"/>
              </a:spcBef>
              <a:buClr>
                <a:schemeClr val="accent1"/>
              </a:buClr>
              <a:defRPr/>
            </a:pPr>
            <a:r>
              <a:rPr lang="en-US" sz="1050" i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Content derived </a:t>
            </a:r>
            <a:r>
              <a:rPr lang="en-US" sz="1050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from: Data Structures Using C++ (D.S. Malik)</a:t>
            </a:r>
            <a:endParaRPr lang="en-US" sz="1050" i="1" dirty="0" smtClean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050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Data Structures and Algorithms in C++ (Goodrich, </a:t>
            </a:r>
            <a:r>
              <a:rPr lang="en-US" sz="1050" i="1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Tamassia</a:t>
            </a:r>
            <a:r>
              <a:rPr lang="en-US" sz="1050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Mount</a:t>
            </a:r>
            <a:r>
              <a:rPr lang="en-US" sz="1050" i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1050" i="1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57200"/>
            <a:ext cx="1674852" cy="18354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1214" y="762000"/>
            <a:ext cx="1857375" cy="18952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44027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Stuff to Consider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Sorting</a:t>
            </a:r>
          </a:p>
          <a:p>
            <a:pPr lvl="1"/>
            <a:r>
              <a:rPr lang="en-US" dirty="0" smtClean="0"/>
              <a:t>Selection Sort, Insertion Sort, Bubble Sort</a:t>
            </a:r>
          </a:p>
          <a:p>
            <a:pPr lvl="1"/>
            <a:r>
              <a:rPr lang="en-US" dirty="0" smtClean="0"/>
              <a:t>Quick Sort, Merge Sort</a:t>
            </a:r>
          </a:p>
          <a:p>
            <a:r>
              <a:rPr lang="en-US" dirty="0" smtClean="0"/>
              <a:t>Trees</a:t>
            </a:r>
          </a:p>
          <a:p>
            <a:pPr lvl="1"/>
            <a:r>
              <a:rPr lang="en-US" dirty="0" smtClean="0"/>
              <a:t>General and Binary</a:t>
            </a:r>
          </a:p>
          <a:p>
            <a:pPr lvl="1"/>
            <a:r>
              <a:rPr lang="en-US" dirty="0" smtClean="0"/>
              <a:t>Traversals: Pre-, In-, Post-Order</a:t>
            </a:r>
          </a:p>
          <a:p>
            <a:r>
              <a:rPr lang="en-US" dirty="0" smtClean="0"/>
              <a:t>Priority Queues</a:t>
            </a:r>
          </a:p>
          <a:p>
            <a:r>
              <a:rPr lang="en-US" dirty="0" smtClean="0"/>
              <a:t>Heaps</a:t>
            </a:r>
          </a:p>
          <a:p>
            <a:r>
              <a:rPr lang="en-US" dirty="0" smtClean="0"/>
              <a:t>Priority Queue Sorts</a:t>
            </a:r>
          </a:p>
          <a:p>
            <a:pPr lvl="1"/>
            <a:r>
              <a:rPr lang="en-US" dirty="0" smtClean="0"/>
              <a:t>Insertion, Selection, Heap</a:t>
            </a:r>
          </a:p>
          <a:p>
            <a:r>
              <a:rPr lang="en-US" dirty="0" smtClean="0"/>
              <a:t>Huffman Encoding/Decoding</a:t>
            </a:r>
          </a:p>
          <a:p>
            <a:r>
              <a:rPr lang="en-US" dirty="0" smtClean="0"/>
              <a:t>Binary Search Trees (</a:t>
            </a:r>
            <a:r>
              <a:rPr lang="en-US" smtClean="0"/>
              <a:t>AVL trees)</a:t>
            </a:r>
            <a:endParaRPr lang="en-US" dirty="0" smtClean="0"/>
          </a:p>
          <a:p>
            <a:r>
              <a:rPr lang="en-US" dirty="0" smtClean="0"/>
              <a:t>Graphs</a:t>
            </a:r>
          </a:p>
          <a:p>
            <a:pPr lvl="1"/>
            <a:r>
              <a:rPr lang="en-US" dirty="0" smtClean="0"/>
              <a:t>Adjacency Matrix/List</a:t>
            </a:r>
          </a:p>
          <a:p>
            <a:pPr lvl="1"/>
            <a:r>
              <a:rPr lang="en-US" dirty="0" smtClean="0"/>
              <a:t>Breadth First Traversal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114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Layout for Test </a:t>
            </a: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r>
              <a:rPr lang="en-US" dirty="0"/>
              <a:t>5 to 10 True or False</a:t>
            </a:r>
          </a:p>
          <a:p>
            <a:endParaRPr lang="en-US" dirty="0" smtClean="0"/>
          </a:p>
          <a:p>
            <a:r>
              <a:rPr lang="en-US" dirty="0" smtClean="0"/>
              <a:t>10 </a:t>
            </a:r>
            <a:r>
              <a:rPr lang="en-US" dirty="0"/>
              <a:t>to 15 Multiple Choice</a:t>
            </a:r>
          </a:p>
          <a:p>
            <a:endParaRPr lang="en-US" dirty="0" smtClean="0"/>
          </a:p>
          <a:p>
            <a:r>
              <a:rPr lang="en-US" dirty="0" smtClean="0"/>
              <a:t>10 to 15 </a:t>
            </a:r>
            <a:r>
              <a:rPr lang="en-US" dirty="0"/>
              <a:t>Open Answer Problems</a:t>
            </a:r>
          </a:p>
          <a:p>
            <a:pPr lvl="1"/>
            <a:r>
              <a:rPr lang="en-US" dirty="0"/>
              <a:t>At least 1 of the 10 requires the ability to read code</a:t>
            </a:r>
          </a:p>
          <a:p>
            <a:pPr lvl="1"/>
            <a:r>
              <a:rPr lang="en-US" dirty="0" smtClean="0"/>
              <a:t>At least 2 </a:t>
            </a:r>
            <a:r>
              <a:rPr lang="en-US" dirty="0"/>
              <a:t>have parts that require coding</a:t>
            </a:r>
          </a:p>
          <a:p>
            <a:pPr lvl="2"/>
            <a:r>
              <a:rPr lang="en-US" dirty="0"/>
              <a:t>Circa 15 lines or less required for </a:t>
            </a:r>
            <a:r>
              <a:rPr lang="en-US" dirty="0" smtClean="0"/>
              <a:t>each</a:t>
            </a:r>
          </a:p>
          <a:p>
            <a:pPr lvl="2"/>
            <a:r>
              <a:rPr lang="en-US" dirty="0" smtClean="0"/>
              <a:t>Some thinking required</a:t>
            </a:r>
            <a:endParaRPr lang="en-US" dirty="0"/>
          </a:p>
        </p:txBody>
      </p:sp>
      <p:sp>
        <p:nvSpPr>
          <p:cNvPr id="4" name="AutoShape 2" descr="https://www.sap.com/global/ui/images/illustrations/0450x0250/272429_i_l_srgb_s_gl_0450_0250_rl_00_00.gif"/>
          <p:cNvSpPr>
            <a:spLocks noChangeAspect="1" noChangeArrowheads="1"/>
          </p:cNvSpPr>
          <p:nvPr/>
        </p:nvSpPr>
        <p:spPr bwMode="auto">
          <a:xfrm>
            <a:off x="63500" y="-136525"/>
            <a:ext cx="4286250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8548" y="228600"/>
            <a:ext cx="1485902" cy="825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15913"/>
            <a:ext cx="1312334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26613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End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10200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End</a:t>
            </a:r>
          </a:p>
        </p:txBody>
      </p:sp>
      <p:pic>
        <p:nvPicPr>
          <p:cNvPr id="4" name="Picture 2" descr="http://cf.ltkcdn.net/web-design/images/std/37765-425x264-GIFanimati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0275" y="3962400"/>
            <a:ext cx="4048125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600200" y="1526275"/>
            <a:ext cx="6715125" cy="2438400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sz="5400" dirty="0" smtClean="0"/>
              <a:t>ANY QUESTIONS ???</a:t>
            </a:r>
          </a:p>
          <a:p>
            <a:endParaRPr lang="en-US" sz="3600" dirty="0"/>
          </a:p>
          <a:p>
            <a:r>
              <a:rPr lang="en-US" sz="3600" dirty="0" smtClean="0"/>
              <a:t>Is this thing on?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607540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rent Office - Times New Roma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10466</TotalTime>
  <Words>177</Words>
  <Application>Microsoft Office PowerPoint</Application>
  <PresentationFormat>On-screen Show (4:3)</PresentationFormat>
  <Paragraphs>41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Review and Prepare for Test 3</vt:lpstr>
      <vt:lpstr>Stuff to Consider</vt:lpstr>
      <vt:lpstr>Layout for Test 3</vt:lpstr>
      <vt:lpstr>The End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Object Oriented Programming and C++</dc:title>
  <dc:creator>Dingle, Brent</dc:creator>
  <cp:lastModifiedBy>Dingle, Brent</cp:lastModifiedBy>
  <cp:revision>2423</cp:revision>
  <dcterms:created xsi:type="dcterms:W3CDTF">2006-08-16T00:00:00Z</dcterms:created>
  <dcterms:modified xsi:type="dcterms:W3CDTF">2014-12-14T19:42:30Z</dcterms:modified>
</cp:coreProperties>
</file>