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5" r:id="rId4"/>
    <p:sldId id="274" r:id="rId5"/>
    <p:sldId id="276" r:id="rId6"/>
    <p:sldId id="277" r:id="rId7"/>
    <p:sldId id="278" r:id="rId8"/>
    <p:sldId id="257" r:id="rId9"/>
    <p:sldId id="258" r:id="rId10"/>
    <p:sldId id="259" r:id="rId11"/>
    <p:sldId id="272" r:id="rId12"/>
    <p:sldId id="266" r:id="rId13"/>
    <p:sldId id="262" r:id="rId14"/>
    <p:sldId id="265" r:id="rId15"/>
    <p:sldId id="267" r:id="rId16"/>
    <p:sldId id="268" r:id="rId17"/>
    <p:sldId id="269" r:id="rId18"/>
    <p:sldId id="271" r:id="rId19"/>
    <p:sldId id="270" r:id="rId20"/>
    <p:sldId id="261" r:id="rId21"/>
    <p:sldId id="264"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37" autoAdjust="0"/>
  </p:normalViewPr>
  <p:slideViewPr>
    <p:cSldViewPr>
      <p:cViewPr>
        <p:scale>
          <a:sx n="70" d="100"/>
          <a:sy n="70" d="100"/>
        </p:scale>
        <p:origin x="-630" y="-6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DAE8F-0750-4FA9-973E-C7A51CAEFB1F}"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61435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AE8F-0750-4FA9-973E-C7A51CAEFB1F}"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230037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AE8F-0750-4FA9-973E-C7A51CAEFB1F}"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29990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AE8F-0750-4FA9-973E-C7A51CAEFB1F}"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227658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DAE8F-0750-4FA9-973E-C7A51CAEFB1F}"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32535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DAE8F-0750-4FA9-973E-C7A51CAEFB1F}"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390743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DAE8F-0750-4FA9-973E-C7A51CAEFB1F}" type="datetimeFigureOut">
              <a:rPr lang="en-US" smtClean="0"/>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346033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DAE8F-0750-4FA9-973E-C7A51CAEFB1F}" type="datetimeFigureOut">
              <a:rPr lang="en-US" smtClean="0"/>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354009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DAE8F-0750-4FA9-973E-C7A51CAEFB1F}" type="datetimeFigureOut">
              <a:rPr lang="en-US" smtClean="0"/>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259392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AE8F-0750-4FA9-973E-C7A51CAEFB1F}"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323425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AE8F-0750-4FA9-973E-C7A51CAEFB1F}"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E6A11-58BF-4944-9C38-85453D317806}" type="slidenum">
              <a:rPr lang="en-US" smtClean="0"/>
              <a:t>‹#›</a:t>
            </a:fld>
            <a:endParaRPr lang="en-US"/>
          </a:p>
        </p:txBody>
      </p:sp>
    </p:spTree>
    <p:extLst>
      <p:ext uri="{BB962C8B-B14F-4D97-AF65-F5344CB8AC3E}">
        <p14:creationId xmlns:p14="http://schemas.microsoft.com/office/powerpoint/2010/main" val="70323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DAE8F-0750-4FA9-973E-C7A51CAEFB1F}" type="datetimeFigureOut">
              <a:rPr lang="en-US" smtClean="0"/>
              <a:t>7/16/2015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E6A11-58BF-4944-9C38-85453D317806}" type="slidenum">
              <a:rPr lang="en-US" smtClean="0"/>
              <a:t>‹#›</a:t>
            </a:fld>
            <a:endParaRPr lang="en-US"/>
          </a:p>
        </p:txBody>
      </p:sp>
    </p:spTree>
    <p:extLst>
      <p:ext uri="{BB962C8B-B14F-4D97-AF65-F5344CB8AC3E}">
        <p14:creationId xmlns:p14="http://schemas.microsoft.com/office/powerpoint/2010/main" val="1457786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Users\dingleb\Desktop\Courses\GDD450_451\GDD_2014_2015\GDD_450_2014_Fall\Misc_ToBESorted\Documents\Articles\The%20Anatomy%20of%20a%20Design%20Document,%20Part%202_files\ryan_01.gi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Game Title</a:t>
            </a:r>
            <a:endParaRPr lang="en-US" dirty="0"/>
          </a:p>
        </p:txBody>
      </p:sp>
      <p:sp>
        <p:nvSpPr>
          <p:cNvPr id="3" name="Subtitle 2"/>
          <p:cNvSpPr>
            <a:spLocks noGrp="1"/>
          </p:cNvSpPr>
          <p:nvPr>
            <p:ph type="subTitle" idx="1"/>
          </p:nvPr>
        </p:nvSpPr>
        <p:spPr/>
        <p:txBody>
          <a:bodyPr>
            <a:normAutofit lnSpcReduction="10000"/>
          </a:bodyPr>
          <a:lstStyle/>
          <a:p>
            <a:r>
              <a:rPr lang="en-US" sz="2400" dirty="0" smtClean="0"/>
              <a:t>Game Pitch</a:t>
            </a:r>
          </a:p>
          <a:p>
            <a:r>
              <a:rPr lang="en-US" sz="2400" dirty="0" smtClean="0"/>
              <a:t>by</a:t>
            </a:r>
          </a:p>
          <a:p>
            <a:r>
              <a:rPr lang="en-US" sz="2400" dirty="0" smtClean="0"/>
              <a:t>Your Name</a:t>
            </a:r>
          </a:p>
          <a:p>
            <a:r>
              <a:rPr lang="en-US" sz="2400" dirty="0" smtClean="0"/>
              <a:t>your_email@address.edu</a:t>
            </a:r>
          </a:p>
        </p:txBody>
      </p:sp>
      <p:pic>
        <p:nvPicPr>
          <p:cNvPr id="4" name="Picture 3" descr="http://www.mbudca.org/worldwide/images/stories/place%20your%20picture%20here.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6119356" cy="2143125"/>
          </a:xfrm>
          <a:prstGeom prst="rect">
            <a:avLst/>
          </a:prstGeom>
          <a:noFill/>
          <a:ln>
            <a:noFill/>
          </a:ln>
        </p:spPr>
      </p:pic>
      <p:pic>
        <p:nvPicPr>
          <p:cNvPr id="5122" name="Picture 2" descr="http://media1.gameinformer.com/filestorage/CommunityServer.Components.SiteFiles/imagefeed/featured/gamer-culture/zelda/fan-film/Zelda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4082" y="5257800"/>
            <a:ext cx="2490948" cy="1400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073521"/>
            <a:ext cx="1766830" cy="600164"/>
          </a:xfrm>
          <a:prstGeom prst="rect">
            <a:avLst/>
          </a:prstGeom>
          <a:noFill/>
        </p:spPr>
        <p:txBody>
          <a:bodyPr wrap="none" rtlCol="0">
            <a:spAutoFit/>
          </a:bodyPr>
          <a:lstStyle/>
          <a:p>
            <a:r>
              <a:rPr lang="en-US" sz="1100" i="1" dirty="0" smtClean="0"/>
              <a:t>Game Pitch Template, 2015</a:t>
            </a:r>
          </a:p>
          <a:p>
            <a:r>
              <a:rPr lang="en-US" sz="1100" i="1" dirty="0" smtClean="0"/>
              <a:t>by Brent M. Dingle, Ph.D.</a:t>
            </a:r>
          </a:p>
          <a:p>
            <a:r>
              <a:rPr lang="en-US" sz="1100" i="1" dirty="0" smtClean="0"/>
              <a:t>GDD </a:t>
            </a:r>
            <a:r>
              <a:rPr lang="en-US" sz="1100" i="1" dirty="0" smtClean="0"/>
              <a:t>450</a:t>
            </a:r>
          </a:p>
        </p:txBody>
      </p:sp>
    </p:spTree>
    <p:extLst>
      <p:ext uri="{BB962C8B-B14F-4D97-AF65-F5344CB8AC3E}">
        <p14:creationId xmlns:p14="http://schemas.microsoft.com/office/powerpoint/2010/main" val="2696741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Key Game Features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 Game Features</a:t>
            </a:r>
          </a:p>
          <a:p>
            <a:pPr lvl="1"/>
            <a:r>
              <a:rPr lang="en-US" dirty="0"/>
              <a:t>Create a </a:t>
            </a:r>
            <a:r>
              <a:rPr lang="en-US" dirty="0" smtClean="0"/>
              <a:t>list</a:t>
            </a:r>
          </a:p>
          <a:p>
            <a:pPr lvl="2"/>
            <a:r>
              <a:rPr lang="en-US" dirty="0" smtClean="0"/>
              <a:t>List </a:t>
            </a:r>
            <a:r>
              <a:rPr lang="en-US" dirty="0"/>
              <a:t>the unique and interesting aspects of your game </a:t>
            </a:r>
          </a:p>
          <a:p>
            <a:pPr lvl="1"/>
            <a:r>
              <a:rPr lang="en-US" dirty="0"/>
              <a:t>Sell your </a:t>
            </a:r>
            <a:r>
              <a:rPr lang="en-US" dirty="0" smtClean="0"/>
              <a:t>game</a:t>
            </a:r>
          </a:p>
          <a:p>
            <a:pPr lvl="2"/>
            <a:r>
              <a:rPr lang="en-US" dirty="0" smtClean="0"/>
              <a:t>Be </a:t>
            </a:r>
            <a:r>
              <a:rPr lang="en-US" dirty="0"/>
              <a:t>descriptive. Look at as many examples as you can</a:t>
            </a:r>
          </a:p>
          <a:p>
            <a:pPr lvl="1"/>
            <a:r>
              <a:rPr lang="en-US" dirty="0"/>
              <a:t>Keep it </a:t>
            </a:r>
            <a:r>
              <a:rPr lang="en-US" dirty="0" smtClean="0"/>
              <a:t>brief</a:t>
            </a:r>
          </a:p>
          <a:p>
            <a:pPr lvl="2"/>
            <a:r>
              <a:rPr lang="en-US" dirty="0" smtClean="0"/>
              <a:t>Keep </a:t>
            </a:r>
            <a:r>
              <a:rPr lang="en-US" dirty="0"/>
              <a:t>the list around 5 points, never more than 10</a:t>
            </a:r>
          </a:p>
          <a:p>
            <a:pPr lvl="1"/>
            <a:r>
              <a:rPr lang="en-US" dirty="0"/>
              <a:t>Use visual </a:t>
            </a:r>
            <a:r>
              <a:rPr lang="en-US" dirty="0" smtClean="0"/>
              <a:t>enhancements</a:t>
            </a:r>
          </a:p>
          <a:p>
            <a:pPr lvl="2"/>
            <a:r>
              <a:rPr lang="en-US" dirty="0" smtClean="0"/>
              <a:t>Images </a:t>
            </a:r>
            <a:r>
              <a:rPr lang="en-US" dirty="0"/>
              <a:t>may complement these bullet points nicely</a:t>
            </a:r>
          </a:p>
          <a:p>
            <a:pPr lvl="1"/>
            <a:r>
              <a:rPr lang="en-US" dirty="0"/>
              <a:t>Define your </a:t>
            </a:r>
            <a:r>
              <a:rPr lang="en-US" dirty="0" smtClean="0"/>
              <a:t>game</a:t>
            </a:r>
          </a:p>
          <a:p>
            <a:pPr lvl="2"/>
            <a:r>
              <a:rPr lang="en-US" dirty="0" smtClean="0"/>
              <a:t>These </a:t>
            </a:r>
            <a:r>
              <a:rPr lang="en-US" dirty="0"/>
              <a:t>points are the what, how, and why your game should be made</a:t>
            </a:r>
          </a:p>
          <a:p>
            <a:pPr lvl="1"/>
            <a:r>
              <a:rPr lang="en-US" dirty="0"/>
              <a:t>Summarize your </a:t>
            </a:r>
            <a:r>
              <a:rPr lang="en-US" dirty="0" smtClean="0"/>
              <a:t>items</a:t>
            </a:r>
          </a:p>
          <a:p>
            <a:pPr lvl="2"/>
            <a:r>
              <a:rPr lang="en-US" dirty="0" smtClean="0"/>
              <a:t>Each </a:t>
            </a:r>
            <a:r>
              <a:rPr lang="en-US" dirty="0"/>
              <a:t>bullet might be a topic word or two, followed by a description</a:t>
            </a:r>
          </a:p>
          <a:p>
            <a:pPr lvl="1"/>
            <a:endParaRPr lang="en-US" dirty="0"/>
          </a:p>
        </p:txBody>
      </p:sp>
      <p:pic>
        <p:nvPicPr>
          <p:cNvPr id="9218" name="Picture 2" descr="http://images2.wikia.nocookie.net/__cb20111015171046/mario/it/images/b/b9/Banzai-Bi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55294" flipH="1">
            <a:off x="7047268" y="4047632"/>
            <a:ext cx="959988" cy="48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38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Game Play Description</a:t>
            </a:r>
            <a:endParaRPr lang="en-US" dirty="0"/>
          </a:p>
        </p:txBody>
      </p:sp>
      <p:sp>
        <p:nvSpPr>
          <p:cNvPr id="3" name="Content Placeholder 2"/>
          <p:cNvSpPr>
            <a:spLocks noGrp="1"/>
          </p:cNvSpPr>
          <p:nvPr>
            <p:ph idx="1"/>
          </p:nvPr>
        </p:nvSpPr>
        <p:spPr>
          <a:xfrm>
            <a:off x="457200" y="1676399"/>
            <a:ext cx="6629400" cy="4648201"/>
          </a:xfrm>
        </p:spPr>
        <p:txBody>
          <a:bodyPr>
            <a:normAutofit fontScale="70000" lnSpcReduction="20000"/>
          </a:bodyPr>
          <a:lstStyle/>
          <a:p>
            <a:r>
              <a:rPr lang="en-US" b="1" dirty="0" smtClean="0">
                <a:effectLst/>
              </a:rPr>
              <a:t>Game Mechanics: Core Gameplay and Game Flow</a:t>
            </a:r>
            <a:endParaRPr lang="en-US" dirty="0" smtClean="0">
              <a:effectLst/>
            </a:endParaRPr>
          </a:p>
          <a:p>
            <a:pPr lvl="1"/>
            <a:r>
              <a:rPr lang="en-US" dirty="0" smtClean="0">
                <a:effectLst/>
              </a:rPr>
              <a:t>In a paragraph or less describe the essence of the game. </a:t>
            </a:r>
          </a:p>
          <a:p>
            <a:pPr lvl="2"/>
            <a:r>
              <a:rPr lang="en-US" dirty="0" smtClean="0">
                <a:effectLst/>
              </a:rPr>
              <a:t>These will be words from which the design grows. This is a more technical (non-narrative) description. </a:t>
            </a:r>
          </a:p>
          <a:p>
            <a:pPr lvl="2"/>
            <a:r>
              <a:rPr lang="en-US" dirty="0" smtClean="0">
                <a:effectLst/>
              </a:rPr>
              <a:t>Game flow may be illustrated with a diagram or words or both. </a:t>
            </a:r>
          </a:p>
          <a:p>
            <a:pPr lvl="3"/>
            <a:r>
              <a:rPr lang="en-US" dirty="0" smtClean="0">
                <a:effectLst/>
              </a:rPr>
              <a:t>Trace the flow of gameplay with a description of player activity. Focus on the progression of challenges and entertainment. Be specific about what the player does. </a:t>
            </a:r>
          </a:p>
          <a:p>
            <a:pPr lvl="2"/>
            <a:r>
              <a:rPr lang="en-US" dirty="0" smtClean="0">
                <a:effectLst/>
              </a:rPr>
              <a:t>Do not describe the GUI (do that elsewhere if at all) </a:t>
            </a:r>
          </a:p>
          <a:p>
            <a:pPr lvl="2"/>
            <a:r>
              <a:rPr lang="en-US" dirty="0" smtClean="0">
                <a:effectLst/>
              </a:rPr>
              <a:t>Describe what the player can and will typically do. </a:t>
            </a:r>
          </a:p>
          <a:p>
            <a:pPr lvl="3"/>
            <a:r>
              <a:rPr lang="en-US" dirty="0" smtClean="0">
                <a:effectLst/>
              </a:rPr>
              <a:t>The game flow activity should be an extension from the core gameplay.</a:t>
            </a:r>
          </a:p>
          <a:p>
            <a:pPr lvl="1"/>
            <a:endParaRPr lang="en-US" dirty="0" smtClean="0">
              <a:effectLst/>
            </a:endParaRPr>
          </a:p>
          <a:p>
            <a:pPr lvl="1"/>
            <a:r>
              <a:rPr lang="en-US" dirty="0" smtClean="0">
                <a:effectLst/>
              </a:rPr>
              <a:t>Having an explicit description of the game’s rules is also valuable</a:t>
            </a:r>
          </a:p>
          <a:p>
            <a:pPr lvl="2"/>
            <a:r>
              <a:rPr lang="en-US" dirty="0" smtClean="0">
                <a:effectLst/>
              </a:rPr>
              <a:t>What can the player do? What is the nature of the game’s environment? What does it do? </a:t>
            </a:r>
          </a:p>
          <a:p>
            <a:pPr lvl="1"/>
            <a:endParaRPr lang="en-US" dirty="0" smtClean="0">
              <a:effectLst/>
            </a:endParaRPr>
          </a:p>
          <a:p>
            <a:pPr lvl="1"/>
            <a:endParaRPr lang="en-US" dirty="0"/>
          </a:p>
        </p:txBody>
      </p:sp>
      <p:pic>
        <p:nvPicPr>
          <p:cNvPr id="5" name="Picture 4" descr="http://upload.wikimedia.org/wikipedia/commons/thumb/6/67/Rock-paper-scissors.svg/460px-Rock-paper-scissors.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303" y="1752600"/>
            <a:ext cx="2215515" cy="2148840"/>
          </a:xfrm>
          <a:prstGeom prst="rect">
            <a:avLst/>
          </a:prstGeom>
          <a:noFill/>
          <a:ln>
            <a:noFill/>
          </a:ln>
        </p:spPr>
      </p:pic>
    </p:spTree>
    <p:extLst>
      <p:ext uri="{BB962C8B-B14F-4D97-AF65-F5344CB8AC3E}">
        <p14:creationId xmlns:p14="http://schemas.microsoft.com/office/powerpoint/2010/main" val="317135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Gameplay (good to have)</a:t>
            </a:r>
            <a:endParaRPr lang="en-US" dirty="0"/>
          </a:p>
        </p:txBody>
      </p:sp>
      <p:sp>
        <p:nvSpPr>
          <p:cNvPr id="3" name="Content Placeholder 2"/>
          <p:cNvSpPr>
            <a:spLocks noGrp="1"/>
          </p:cNvSpPr>
          <p:nvPr>
            <p:ph idx="1"/>
          </p:nvPr>
        </p:nvSpPr>
        <p:spPr>
          <a:xfrm>
            <a:off x="609600" y="3945445"/>
            <a:ext cx="4876800" cy="2302955"/>
          </a:xfrm>
        </p:spPr>
        <p:txBody>
          <a:bodyPr>
            <a:normAutofit fontScale="62500" lnSpcReduction="20000"/>
          </a:bodyPr>
          <a:lstStyle/>
          <a:p>
            <a:r>
              <a:rPr lang="en-US" dirty="0" smtClean="0">
                <a:effectLst/>
              </a:rPr>
              <a:t>A “sketch” prototype might be useful in establishing this and other gameplay aspects</a:t>
            </a:r>
          </a:p>
          <a:p>
            <a:pPr lvl="1"/>
            <a:r>
              <a:rPr lang="en-US" dirty="0" smtClean="0"/>
              <a:t>A video showing the prototype being played could be useful</a:t>
            </a:r>
          </a:p>
          <a:p>
            <a:pPr lvl="2"/>
            <a:r>
              <a:rPr lang="en-US" dirty="0" smtClean="0">
                <a:effectLst/>
              </a:rPr>
              <a:t>If comments were made as it played through</a:t>
            </a:r>
          </a:p>
          <a:p>
            <a:pPr lvl="2"/>
            <a:r>
              <a:rPr lang="en-US" dirty="0" smtClean="0"/>
              <a:t>Or if gameplay basics were discussed prior to playing it</a:t>
            </a:r>
            <a:endParaRPr lang="en-US" dirty="0" smtClean="0">
              <a:effectLst/>
            </a:endParaRPr>
          </a:p>
          <a:p>
            <a:pPr lvl="1"/>
            <a:endParaRPr lang="en-US" dirty="0"/>
          </a:p>
        </p:txBody>
      </p:sp>
      <p:pic>
        <p:nvPicPr>
          <p:cNvPr id="4" name="Picture 2" descr="http://media.giphy.com/media/BLCON6KYFZUD6/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38600"/>
            <a:ext cx="2628900" cy="237126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09600" y="1524000"/>
            <a:ext cx="8229600" cy="2514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Within ‘gameplay’ include:</a:t>
            </a:r>
          </a:p>
          <a:p>
            <a:pPr lvl="1"/>
            <a:r>
              <a:rPr lang="en-US" dirty="0" smtClean="0"/>
              <a:t>Points/Scoring</a:t>
            </a:r>
          </a:p>
          <a:p>
            <a:pPr lvl="2"/>
            <a:r>
              <a:rPr lang="en-US" dirty="0" smtClean="0"/>
              <a:t>What are the players trying to accomplish? How will they know they succeeded? </a:t>
            </a:r>
          </a:p>
          <a:p>
            <a:pPr lvl="2"/>
            <a:r>
              <a:rPr lang="en-US" dirty="0" smtClean="0"/>
              <a:t>Is it score based? How is the player scored? What achievements do players get as they play?</a:t>
            </a:r>
          </a:p>
          <a:p>
            <a:pPr lvl="2"/>
            <a:endParaRPr lang="en-US" dirty="0" smtClean="0"/>
          </a:p>
          <a:p>
            <a:pPr lvl="1"/>
            <a:r>
              <a:rPr lang="en-US" dirty="0" smtClean="0"/>
              <a:t>End Game</a:t>
            </a:r>
          </a:p>
          <a:p>
            <a:pPr lvl="2"/>
            <a:r>
              <a:rPr lang="en-US" dirty="0" smtClean="0"/>
              <a:t>How does the game end? How does the player win? How does the player lose? Can the game be played again? Why would it be played a second time?</a:t>
            </a:r>
          </a:p>
        </p:txBody>
      </p:sp>
    </p:spTree>
    <p:extLst>
      <p:ext uri="{BB962C8B-B14F-4D97-AF65-F5344CB8AC3E}">
        <p14:creationId xmlns:p14="http://schemas.microsoft.com/office/powerpoint/2010/main" val="361211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Slide is NOT Here</a:t>
            </a:r>
            <a:endParaRPr lang="en-US" dirty="0"/>
          </a:p>
        </p:txBody>
      </p:sp>
      <p:sp>
        <p:nvSpPr>
          <p:cNvPr id="3" name="Content Placeholder 2"/>
          <p:cNvSpPr>
            <a:spLocks noGrp="1"/>
          </p:cNvSpPr>
          <p:nvPr>
            <p:ph idx="1"/>
          </p:nvPr>
        </p:nvSpPr>
        <p:spPr>
          <a:xfrm>
            <a:off x="457200" y="1600201"/>
            <a:ext cx="8001000" cy="4724400"/>
          </a:xfrm>
        </p:spPr>
        <p:txBody>
          <a:bodyPr>
            <a:normAutofit fontScale="62500" lnSpcReduction="20000"/>
          </a:bodyPr>
          <a:lstStyle/>
          <a:p>
            <a:r>
              <a:rPr lang="en-US" dirty="0" smtClean="0"/>
              <a:t>Add detail as needed, things such as:</a:t>
            </a:r>
          </a:p>
          <a:p>
            <a:pPr lvl="1"/>
            <a:r>
              <a:rPr lang="en-US" dirty="0" smtClean="0">
                <a:effectLst/>
              </a:rPr>
              <a:t>Game Mechanics</a:t>
            </a:r>
          </a:p>
          <a:p>
            <a:pPr lvl="2"/>
            <a:r>
              <a:rPr lang="en-US" dirty="0" smtClean="0"/>
              <a:t>Additional details for clarity or demonstration of FUN/unique</a:t>
            </a:r>
            <a:endParaRPr lang="en-US" dirty="0" smtClean="0">
              <a:effectLst/>
            </a:endParaRPr>
          </a:p>
          <a:p>
            <a:pPr lvl="2"/>
            <a:r>
              <a:rPr lang="en-US" dirty="0" smtClean="0">
                <a:effectLst/>
              </a:rPr>
              <a:t>Core Gameplay and Game Flow</a:t>
            </a:r>
          </a:p>
          <a:p>
            <a:pPr lvl="1"/>
            <a:r>
              <a:rPr lang="en-US" dirty="0" smtClean="0">
                <a:effectLst/>
              </a:rPr>
              <a:t>User Interface</a:t>
            </a:r>
          </a:p>
          <a:p>
            <a:pPr lvl="1"/>
            <a:r>
              <a:rPr lang="en-US" dirty="0" smtClean="0"/>
              <a:t>Art and </a:t>
            </a:r>
            <a:r>
              <a:rPr lang="en-US" dirty="0" smtClean="0">
                <a:effectLst/>
              </a:rPr>
              <a:t>Sound</a:t>
            </a:r>
          </a:p>
          <a:p>
            <a:pPr lvl="1"/>
            <a:r>
              <a:rPr lang="en-US" dirty="0" smtClean="0"/>
              <a:t>Story</a:t>
            </a:r>
          </a:p>
          <a:p>
            <a:pPr lvl="1"/>
            <a:r>
              <a:rPr lang="en-US" dirty="0" smtClean="0">
                <a:effectLst/>
              </a:rPr>
              <a:t>Levels</a:t>
            </a:r>
          </a:p>
          <a:p>
            <a:pPr lvl="1"/>
            <a:r>
              <a:rPr lang="en-US" dirty="0" smtClean="0"/>
              <a:t>Meta-Purpose</a:t>
            </a:r>
          </a:p>
          <a:p>
            <a:pPr lvl="1"/>
            <a:r>
              <a:rPr lang="en-US" dirty="0" smtClean="0">
                <a:effectLst/>
              </a:rPr>
              <a:t>Schedule and Planning</a:t>
            </a:r>
          </a:p>
          <a:p>
            <a:pPr lvl="2"/>
            <a:r>
              <a:rPr lang="en-US" dirty="0" smtClean="0"/>
              <a:t>Personnel</a:t>
            </a:r>
          </a:p>
          <a:p>
            <a:pPr lvl="2"/>
            <a:r>
              <a:rPr lang="en-US" dirty="0" smtClean="0">
                <a:effectLst/>
              </a:rPr>
              <a:t>Tools</a:t>
            </a:r>
          </a:p>
          <a:p>
            <a:pPr lvl="2"/>
            <a:r>
              <a:rPr lang="en-US" dirty="0" smtClean="0"/>
              <a:t>Asset Requirements</a:t>
            </a:r>
          </a:p>
          <a:p>
            <a:pPr lvl="2"/>
            <a:endParaRPr lang="en-US" dirty="0">
              <a:effectLst/>
            </a:endParaRPr>
          </a:p>
          <a:p>
            <a:r>
              <a:rPr lang="en-US" dirty="0" smtClean="0"/>
              <a:t>Emphasize the UNIQUE and FUN parts of your game</a:t>
            </a:r>
          </a:p>
          <a:p>
            <a:pPr lvl="1"/>
            <a:r>
              <a:rPr lang="en-US" dirty="0" smtClean="0">
                <a:effectLst/>
              </a:rPr>
              <a:t>Show how and why they are so</a:t>
            </a:r>
          </a:p>
          <a:p>
            <a:pPr lvl="1"/>
            <a:r>
              <a:rPr lang="en-US" dirty="0" smtClean="0"/>
              <a:t>Make the FEEL of your game clear and obvious</a:t>
            </a:r>
            <a:endParaRPr lang="en-US" dirty="0" smtClean="0">
              <a:effectLst/>
            </a:endParaRPr>
          </a:p>
          <a:p>
            <a:pPr lvl="1"/>
            <a:endParaRPr lang="en-US" dirty="0"/>
          </a:p>
        </p:txBody>
      </p:sp>
    </p:spTree>
    <p:extLst>
      <p:ext uri="{BB962C8B-B14F-4D97-AF65-F5344CB8AC3E}">
        <p14:creationId xmlns:p14="http://schemas.microsoft.com/office/powerpoint/2010/main" val="425433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a:xfrm>
            <a:off x="457200" y="1600201"/>
            <a:ext cx="8229600" cy="1600199"/>
          </a:xfrm>
        </p:spPr>
        <p:txBody>
          <a:bodyPr>
            <a:normAutofit fontScale="70000" lnSpcReduction="20000"/>
          </a:bodyPr>
          <a:lstStyle/>
          <a:p>
            <a:r>
              <a:rPr lang="en-US" b="1" dirty="0" smtClean="0">
                <a:effectLst/>
              </a:rPr>
              <a:t>User Interface</a:t>
            </a:r>
            <a:endParaRPr lang="en-US" dirty="0" smtClean="0">
              <a:effectLst/>
            </a:endParaRPr>
          </a:p>
          <a:p>
            <a:pPr lvl="1"/>
            <a:r>
              <a:rPr lang="en-US" dirty="0" smtClean="0">
                <a:effectLst/>
              </a:rPr>
              <a:t>You may provide a flowchart to demonstrate how the player will navigate through various screens. </a:t>
            </a:r>
          </a:p>
          <a:p>
            <a:pPr lvl="1"/>
            <a:r>
              <a:rPr lang="en-US" dirty="0" smtClean="0">
                <a:effectLst/>
              </a:rPr>
              <a:t>You may use mock-up sketches to illustrate your main gameplay screen and the information it will convey to the player.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52800"/>
            <a:ext cx="4572000" cy="31242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352800"/>
            <a:ext cx="3124200" cy="2362200"/>
          </a:xfrm>
          <a:prstGeom prst="rect">
            <a:avLst/>
          </a:prstGeom>
          <a:noFill/>
          <a:ln>
            <a:noFill/>
          </a:ln>
        </p:spPr>
      </p:pic>
    </p:spTree>
    <p:extLst>
      <p:ext uri="{BB962C8B-B14F-4D97-AF65-F5344CB8AC3E}">
        <p14:creationId xmlns:p14="http://schemas.microsoft.com/office/powerpoint/2010/main" val="2581472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effectLst/>
              </a:rPr>
              <a:t>Art and Sound</a:t>
            </a:r>
            <a:endParaRPr lang="en-US" dirty="0" smtClean="0">
              <a:effectLst/>
            </a:endParaRPr>
          </a:p>
          <a:p>
            <a:pPr lvl="1"/>
            <a:r>
              <a:rPr lang="en-US" dirty="0" smtClean="0">
                <a:effectLst/>
              </a:rPr>
              <a:t>Art style can be described in words or implied by included artwork. </a:t>
            </a:r>
          </a:p>
          <a:p>
            <a:pPr lvl="1"/>
            <a:endParaRPr lang="en-US" dirty="0"/>
          </a:p>
          <a:p>
            <a:pPr lvl="1"/>
            <a:r>
              <a:rPr lang="en-US" dirty="0" smtClean="0">
                <a:effectLst/>
              </a:rPr>
              <a:t>The use of sound in your game will require words (voice acting, sound effects, music). </a:t>
            </a:r>
          </a:p>
          <a:p>
            <a:pPr lvl="2"/>
            <a:r>
              <a:rPr lang="en-US" dirty="0" smtClean="0">
                <a:effectLst/>
              </a:rPr>
              <a:t>If sound is going to be a major component of your game then describe/show how it will be. </a:t>
            </a:r>
          </a:p>
          <a:p>
            <a:pPr lvl="2"/>
            <a:endParaRPr lang="en-US" dirty="0"/>
          </a:p>
          <a:p>
            <a:pPr lvl="1"/>
            <a:r>
              <a:rPr lang="en-US" dirty="0" smtClean="0">
                <a:effectLst/>
              </a:rPr>
              <a:t>Discussion of cut scenes, or other video playback within the game, may also be useful.</a:t>
            </a:r>
          </a:p>
          <a:p>
            <a:endParaRPr lang="en-US" dirty="0"/>
          </a:p>
        </p:txBody>
      </p:sp>
    </p:spTree>
    <p:extLst>
      <p:ext uri="{BB962C8B-B14F-4D97-AF65-F5344CB8AC3E}">
        <p14:creationId xmlns:p14="http://schemas.microsoft.com/office/powerpoint/2010/main" val="361211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p:txBody>
          <a:bodyPr/>
          <a:lstStyle/>
          <a:p>
            <a:r>
              <a:rPr lang="en-US" b="1" dirty="0" smtClean="0">
                <a:effectLst/>
              </a:rPr>
              <a:t>Levels</a:t>
            </a:r>
            <a:endParaRPr lang="en-US" dirty="0" smtClean="0">
              <a:effectLst/>
            </a:endParaRPr>
          </a:p>
          <a:p>
            <a:pPr lvl="1"/>
            <a:r>
              <a:rPr lang="en-US" dirty="0" smtClean="0">
                <a:effectLst/>
              </a:rPr>
              <a:t>What are levels in your game? </a:t>
            </a:r>
          </a:p>
          <a:p>
            <a:pPr lvl="2"/>
            <a:r>
              <a:rPr lang="en-US" dirty="0" smtClean="0">
                <a:effectLst/>
              </a:rPr>
              <a:t>How does the player go through them? </a:t>
            </a:r>
          </a:p>
          <a:p>
            <a:pPr lvl="2"/>
            <a:r>
              <a:rPr lang="en-US" dirty="0" smtClean="0">
                <a:effectLst/>
              </a:rPr>
              <a:t>Is a specific order required? </a:t>
            </a:r>
          </a:p>
          <a:p>
            <a:pPr lvl="2"/>
            <a:endParaRPr lang="en-US" dirty="0" smtClean="0">
              <a:effectLst/>
            </a:endParaRPr>
          </a:p>
          <a:p>
            <a:pPr lvl="1"/>
            <a:r>
              <a:rPr lang="en-US" dirty="0" smtClean="0">
                <a:effectLst/>
              </a:rPr>
              <a:t>What, if any, level defines the “end?” </a:t>
            </a:r>
          </a:p>
          <a:p>
            <a:pPr lvl="2"/>
            <a:r>
              <a:rPr lang="en-US" dirty="0" smtClean="0">
                <a:effectLst/>
              </a:rPr>
              <a:t>How does the player get there?</a:t>
            </a:r>
          </a:p>
          <a:p>
            <a:endParaRPr lang="en-US" dirty="0"/>
          </a:p>
        </p:txBody>
      </p:sp>
      <p:pic>
        <p:nvPicPr>
          <p:cNvPr id="4" name="Picture 3" descr="C:\Users\dingleb\Desktop\Courses\GDD450_451\GDD_2014_2015\GDD_450_2014_Fall\Misc_ToBESorted\Documents\Articles\The Anatomy of a Design Document, Part 2_files\ryan_01.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38800" y="4114800"/>
            <a:ext cx="3505200" cy="2371725"/>
          </a:xfrm>
          <a:prstGeom prst="rect">
            <a:avLst/>
          </a:prstGeom>
          <a:noFill/>
          <a:ln>
            <a:noFill/>
          </a:ln>
        </p:spPr>
      </p:pic>
    </p:spTree>
    <p:extLst>
      <p:ext uri="{BB962C8B-B14F-4D97-AF65-F5344CB8AC3E}">
        <p14:creationId xmlns:p14="http://schemas.microsoft.com/office/powerpoint/2010/main" val="2661274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a:xfrm>
            <a:off x="457200" y="1600201"/>
            <a:ext cx="8229600" cy="3048000"/>
          </a:xfrm>
        </p:spPr>
        <p:txBody>
          <a:bodyPr/>
          <a:lstStyle/>
          <a:p>
            <a:r>
              <a:rPr lang="en-US" b="1" dirty="0" smtClean="0"/>
              <a:t>Meta-Purpose</a:t>
            </a:r>
          </a:p>
          <a:p>
            <a:pPr lvl="1"/>
            <a:r>
              <a:rPr lang="en-US" dirty="0" smtClean="0">
                <a:effectLst/>
              </a:rPr>
              <a:t>Does the game have educational or training aspects to it? </a:t>
            </a:r>
          </a:p>
          <a:p>
            <a:pPr lvl="1"/>
            <a:r>
              <a:rPr lang="en-US" dirty="0" smtClean="0">
                <a:effectLst/>
              </a:rPr>
              <a:t>Does the game test a new interface? </a:t>
            </a:r>
          </a:p>
          <a:p>
            <a:pPr lvl="1"/>
            <a:r>
              <a:rPr lang="en-US" dirty="0" smtClean="0">
                <a:effectLst/>
              </a:rPr>
              <a:t>Does the game trick players into accomplishing something that is beyond the explicit game?</a:t>
            </a:r>
          </a:p>
          <a:p>
            <a:pPr lvl="1"/>
            <a:endParaRPr lang="en-US" dirty="0"/>
          </a:p>
        </p:txBody>
      </p:sp>
      <p:sp>
        <p:nvSpPr>
          <p:cNvPr id="4" name="Content Placeholder 2"/>
          <p:cNvSpPr txBox="1">
            <a:spLocks/>
          </p:cNvSpPr>
          <p:nvPr/>
        </p:nvSpPr>
        <p:spPr>
          <a:xfrm>
            <a:off x="2514600" y="4876800"/>
            <a:ext cx="6324600" cy="990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 meta-purpose may offer a new context to re-task or reuse an old or previously implemented game setup</a:t>
            </a:r>
          </a:p>
          <a:p>
            <a:pPr lvl="1"/>
            <a:r>
              <a:rPr lang="en-US" dirty="0" smtClean="0"/>
              <a:t>i.e. A “new spin” on an old idea</a:t>
            </a:r>
            <a:endParaRPr lang="en-US" dirty="0"/>
          </a:p>
        </p:txBody>
      </p:sp>
    </p:spTree>
    <p:extLst>
      <p:ext uri="{BB962C8B-B14F-4D97-AF65-F5344CB8AC3E}">
        <p14:creationId xmlns:p14="http://schemas.microsoft.com/office/powerpoint/2010/main" val="4931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p:txBody>
          <a:bodyPr>
            <a:normAutofit fontScale="92500"/>
          </a:bodyPr>
          <a:lstStyle/>
          <a:p>
            <a:r>
              <a:rPr lang="en-US" b="1" dirty="0" smtClean="0">
                <a:effectLst/>
              </a:rPr>
              <a:t>Schedule, Personnel, Tools, and Asset Requirements</a:t>
            </a:r>
            <a:endParaRPr lang="en-US" dirty="0" smtClean="0">
              <a:effectLst/>
            </a:endParaRPr>
          </a:p>
          <a:p>
            <a:pPr lvl="1"/>
            <a:r>
              <a:rPr lang="en-US" dirty="0" smtClean="0">
                <a:effectLst/>
              </a:rPr>
              <a:t>What is needed to make this game? </a:t>
            </a:r>
          </a:p>
          <a:p>
            <a:pPr lvl="1"/>
            <a:r>
              <a:rPr lang="en-US" dirty="0" smtClean="0">
                <a:effectLst/>
              </a:rPr>
              <a:t>How long will it take? </a:t>
            </a:r>
          </a:p>
          <a:p>
            <a:pPr lvl="1"/>
            <a:r>
              <a:rPr lang="en-US" dirty="0" smtClean="0">
                <a:effectLst/>
              </a:rPr>
              <a:t>How much will it cost? </a:t>
            </a:r>
          </a:p>
          <a:p>
            <a:pPr lvl="1"/>
            <a:r>
              <a:rPr lang="en-US" dirty="0" smtClean="0">
                <a:effectLst/>
              </a:rPr>
              <a:t>Will support tools need to be created?</a:t>
            </a:r>
          </a:p>
          <a:p>
            <a:pPr lvl="2"/>
            <a:r>
              <a:rPr lang="en-US" dirty="0" smtClean="0">
                <a:effectLst/>
              </a:rPr>
              <a:t>e.g. level design tool </a:t>
            </a:r>
          </a:p>
          <a:p>
            <a:pPr lvl="1"/>
            <a:r>
              <a:rPr lang="en-US" dirty="0" smtClean="0">
                <a:effectLst/>
              </a:rPr>
              <a:t>How many people (of what skillsets) will this require?</a:t>
            </a:r>
          </a:p>
          <a:p>
            <a:pPr lvl="1"/>
            <a:r>
              <a:rPr lang="en-US" dirty="0" smtClean="0"/>
              <a:t>Can/will the game make money? How? Why?</a:t>
            </a:r>
            <a:endParaRPr lang="en-US" dirty="0" smtClean="0">
              <a:effectLst/>
            </a:endParaRPr>
          </a:p>
          <a:p>
            <a:endParaRPr lang="en-US" dirty="0"/>
          </a:p>
        </p:txBody>
      </p:sp>
    </p:spTree>
    <p:extLst>
      <p:ext uri="{BB962C8B-B14F-4D97-AF65-F5344CB8AC3E}">
        <p14:creationId xmlns:p14="http://schemas.microsoft.com/office/powerpoint/2010/main" val="455400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p:txBody>
          <a:bodyPr>
            <a:normAutofit fontScale="92500"/>
          </a:bodyPr>
          <a:lstStyle/>
          <a:p>
            <a:r>
              <a:rPr lang="en-US" b="1" dirty="0" smtClean="0">
                <a:effectLst/>
              </a:rPr>
              <a:t>Story</a:t>
            </a:r>
            <a:endParaRPr lang="en-US" dirty="0" smtClean="0">
              <a:effectLst/>
            </a:endParaRPr>
          </a:p>
          <a:p>
            <a:pPr lvl="1"/>
            <a:r>
              <a:rPr lang="en-US" dirty="0" smtClean="0">
                <a:effectLst/>
              </a:rPr>
              <a:t>A synopsis of your game’s story is good to have. </a:t>
            </a:r>
          </a:p>
          <a:p>
            <a:pPr lvl="1"/>
            <a:r>
              <a:rPr lang="en-US" dirty="0" smtClean="0">
                <a:effectLst/>
              </a:rPr>
              <a:t>This is implied greatly from the above descriptions. </a:t>
            </a:r>
          </a:p>
          <a:p>
            <a:pPr lvl="1"/>
            <a:r>
              <a:rPr lang="en-US" dirty="0" smtClean="0">
                <a:effectLst/>
              </a:rPr>
              <a:t>Additional details may be explicitly mentioned</a:t>
            </a:r>
          </a:p>
          <a:p>
            <a:pPr lvl="2"/>
            <a:r>
              <a:rPr lang="en-US" dirty="0" smtClean="0"/>
              <a:t>BE BRIEF</a:t>
            </a:r>
          </a:p>
          <a:p>
            <a:pPr lvl="2"/>
            <a:r>
              <a:rPr lang="en-US" dirty="0" smtClean="0">
                <a:effectLst/>
              </a:rPr>
              <a:t>Leave room for adaptation. </a:t>
            </a:r>
          </a:p>
          <a:p>
            <a:pPr lvl="1"/>
            <a:endParaRPr lang="en-US" dirty="0"/>
          </a:p>
          <a:p>
            <a:pPr lvl="1"/>
            <a:r>
              <a:rPr lang="en-US" dirty="0" smtClean="0">
                <a:effectLst/>
              </a:rPr>
              <a:t>Story provides context for how the player got to where the game starts and how they will win or lose or forever play the game.</a:t>
            </a:r>
          </a:p>
          <a:p>
            <a:endParaRPr lang="en-US" dirty="0"/>
          </a:p>
        </p:txBody>
      </p:sp>
    </p:spTree>
    <p:extLst>
      <p:ext uri="{BB962C8B-B14F-4D97-AF65-F5344CB8AC3E}">
        <p14:creationId xmlns:p14="http://schemas.microsoft.com/office/powerpoint/2010/main" val="49310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Slide is NOT Here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follows is a template</a:t>
            </a:r>
          </a:p>
          <a:p>
            <a:pPr lvl="1"/>
            <a:r>
              <a:rPr lang="en-US" dirty="0" smtClean="0"/>
              <a:t>There are MANY ways to organize this type of presentation</a:t>
            </a:r>
          </a:p>
          <a:p>
            <a:pPr lvl="1"/>
            <a:r>
              <a:rPr lang="en-US" dirty="0" smtClean="0"/>
              <a:t>There are many ways to convey the information</a:t>
            </a:r>
          </a:p>
          <a:p>
            <a:pPr lvl="1"/>
            <a:endParaRPr lang="en-US" dirty="0"/>
          </a:p>
          <a:p>
            <a:r>
              <a:rPr lang="en-US" dirty="0" smtClean="0"/>
              <a:t>Simple outline:</a:t>
            </a:r>
          </a:p>
          <a:p>
            <a:pPr lvl="1"/>
            <a:r>
              <a:rPr lang="en-US" dirty="0" smtClean="0"/>
              <a:t>Step 1: Tell them your game is a great idea</a:t>
            </a:r>
          </a:p>
          <a:p>
            <a:pPr lvl="1"/>
            <a:r>
              <a:rPr lang="en-US" dirty="0" smtClean="0"/>
              <a:t>Step 2: Show them why/how</a:t>
            </a:r>
          </a:p>
          <a:p>
            <a:pPr lvl="1"/>
            <a:r>
              <a:rPr lang="en-US" dirty="0" smtClean="0"/>
              <a:t>Step 3: Summarize to them you have now </a:t>
            </a:r>
            <a:br>
              <a:rPr lang="en-US" dirty="0" smtClean="0"/>
            </a:br>
            <a:r>
              <a:rPr lang="en-US" dirty="0" smtClean="0"/>
              <a:t>              proven your game is a great idea</a:t>
            </a:r>
          </a:p>
          <a:p>
            <a:pPr lvl="1"/>
            <a:r>
              <a:rPr lang="en-US" dirty="0" smtClean="0"/>
              <a:t>Step 4: Tell them they want in on this great opportunity</a:t>
            </a:r>
            <a:endParaRPr lang="en-US" dirty="0"/>
          </a:p>
        </p:txBody>
      </p:sp>
    </p:spTree>
    <p:extLst>
      <p:ext uri="{BB962C8B-B14F-4D97-AF65-F5344CB8AC3E}">
        <p14:creationId xmlns:p14="http://schemas.microsoft.com/office/powerpoint/2010/main" val="987694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Optional Extra Information As Needed</a:t>
            </a:r>
            <a:endParaRPr lang="en-US" dirty="0"/>
          </a:p>
        </p:txBody>
      </p:sp>
      <p:sp>
        <p:nvSpPr>
          <p:cNvPr id="3" name="Content Placeholder 2"/>
          <p:cNvSpPr>
            <a:spLocks noGrp="1"/>
          </p:cNvSpPr>
          <p:nvPr>
            <p:ph idx="1"/>
          </p:nvPr>
        </p:nvSpPr>
        <p:spPr/>
        <p:txBody>
          <a:bodyPr/>
          <a:lstStyle/>
          <a:p>
            <a:r>
              <a:rPr lang="en-US" dirty="0" smtClean="0"/>
              <a:t>In the end</a:t>
            </a:r>
          </a:p>
          <a:p>
            <a:pPr lvl="1"/>
            <a:r>
              <a:rPr lang="en-US" dirty="0" smtClean="0"/>
              <a:t>Sell your game</a:t>
            </a:r>
          </a:p>
          <a:p>
            <a:pPr lvl="1"/>
            <a:r>
              <a:rPr lang="en-US" dirty="0" smtClean="0"/>
              <a:t>Convey the idea and feel</a:t>
            </a:r>
            <a:endParaRPr lang="en-US" dirty="0"/>
          </a:p>
        </p:txBody>
      </p:sp>
      <p:pic>
        <p:nvPicPr>
          <p:cNvPr id="7170" name="Picture 2" descr="http://media3.giphy.com/media/7MmEwWXBgRFAI/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9812" y="3810000"/>
            <a:ext cx="23336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0.giphy.com/media/has1WKhoorwLS/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38562"/>
            <a:ext cx="233362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38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b="1" dirty="0" smtClean="0"/>
              <a:t>Summary</a:t>
            </a:r>
          </a:p>
          <a:p>
            <a:pPr lvl="1"/>
            <a:r>
              <a:rPr lang="en-US" dirty="0" smtClean="0"/>
              <a:t>This game will be AWESOME</a:t>
            </a:r>
          </a:p>
          <a:p>
            <a:pPr lvl="2"/>
            <a:r>
              <a:rPr lang="en-US" dirty="0" smtClean="0"/>
              <a:t>It has many opportunities</a:t>
            </a:r>
          </a:p>
          <a:p>
            <a:pPr lvl="2"/>
            <a:r>
              <a:rPr lang="en-US" dirty="0" smtClean="0"/>
              <a:t>It has AMAZING gameplay</a:t>
            </a:r>
          </a:p>
          <a:p>
            <a:pPr lvl="1"/>
            <a:endParaRPr lang="en-US" dirty="0"/>
          </a:p>
          <a:p>
            <a:pPr lvl="1"/>
            <a:endParaRPr lang="en-US" dirty="0" smtClean="0"/>
          </a:p>
          <a:p>
            <a:pPr lvl="1"/>
            <a:r>
              <a:rPr lang="en-US" dirty="0" smtClean="0"/>
              <a:t>I look forward to working with all of you!</a:t>
            </a:r>
          </a:p>
          <a:p>
            <a:pPr lvl="1"/>
            <a:endParaRPr lang="en-US" dirty="0" smtClean="0"/>
          </a:p>
          <a:p>
            <a:pPr lvl="1"/>
            <a:r>
              <a:rPr lang="en-US" dirty="0" smtClean="0"/>
              <a:t>This class will be GREAT!</a:t>
            </a:r>
            <a:endParaRPr lang="en-US" dirty="0"/>
          </a:p>
        </p:txBody>
      </p:sp>
      <p:pic>
        <p:nvPicPr>
          <p:cNvPr id="3074" name="Picture 2" descr="http://onatdogan.com/uploads/images/zopim_on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25908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1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www.slideworld.com/tempimages/slideworld_bf2b_Power-Resources_24/Slid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11"/>
            <a:ext cx="8915400" cy="669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68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Slide is NOT Here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Critical information to include</a:t>
            </a:r>
          </a:p>
          <a:p>
            <a:pPr lvl="1"/>
            <a:r>
              <a:rPr lang="en-US" dirty="0" smtClean="0"/>
              <a:t>Game Name</a:t>
            </a:r>
          </a:p>
          <a:p>
            <a:pPr lvl="2"/>
            <a:r>
              <a:rPr lang="en-US" dirty="0" smtClean="0"/>
              <a:t>and Your name and contact info</a:t>
            </a:r>
          </a:p>
          <a:p>
            <a:pPr lvl="1"/>
            <a:r>
              <a:rPr lang="en-US" dirty="0" smtClean="0"/>
              <a:t>One-Two Liner Marketing Description</a:t>
            </a:r>
          </a:p>
          <a:p>
            <a:pPr lvl="1"/>
            <a:r>
              <a:rPr lang="en-US" dirty="0" smtClean="0"/>
              <a:t>Genre, Platform</a:t>
            </a:r>
          </a:p>
          <a:p>
            <a:pPr lvl="1"/>
            <a:r>
              <a:rPr lang="en-US" dirty="0" smtClean="0"/>
              <a:t>Description (narrative)</a:t>
            </a:r>
          </a:p>
          <a:p>
            <a:pPr lvl="1"/>
            <a:r>
              <a:rPr lang="en-US" dirty="0" smtClean="0"/>
              <a:t>Key/Unique Game Features</a:t>
            </a:r>
          </a:p>
          <a:p>
            <a:pPr lvl="1"/>
            <a:r>
              <a:rPr lang="en-US" dirty="0" smtClean="0"/>
              <a:t>Core Gameplay (technical description)</a:t>
            </a:r>
          </a:p>
          <a:p>
            <a:pPr lvl="2"/>
            <a:r>
              <a:rPr lang="en-US" dirty="0" smtClean="0"/>
              <a:t>Rules, goals, “win/lose” conditions, points, scoring…</a:t>
            </a:r>
          </a:p>
          <a:p>
            <a:pPr lvl="2"/>
            <a:r>
              <a:rPr lang="en-US" dirty="0" smtClean="0"/>
              <a:t>General walk through of game flow</a:t>
            </a:r>
          </a:p>
          <a:p>
            <a:pPr lvl="1"/>
            <a:r>
              <a:rPr lang="en-US" dirty="0" smtClean="0"/>
              <a:t>Art Style</a:t>
            </a:r>
          </a:p>
          <a:p>
            <a:pPr lvl="2"/>
            <a:r>
              <a:rPr lang="en-US" dirty="0" smtClean="0"/>
              <a:t>Implicit and/or explicit description</a:t>
            </a:r>
          </a:p>
          <a:p>
            <a:pPr lvl="2"/>
            <a:r>
              <a:rPr lang="en-US" dirty="0" smtClean="0"/>
              <a:t>Feel of the game’s appearance/nature</a:t>
            </a:r>
          </a:p>
          <a:p>
            <a:pPr lvl="1"/>
            <a:endParaRPr lang="en-US" dirty="0"/>
          </a:p>
        </p:txBody>
      </p:sp>
      <p:sp>
        <p:nvSpPr>
          <p:cNvPr id="4" name="Rectangle 3"/>
          <p:cNvSpPr/>
          <p:nvPr/>
        </p:nvSpPr>
        <p:spPr>
          <a:xfrm>
            <a:off x="838200" y="2057400"/>
            <a:ext cx="5562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00800" y="2067341"/>
            <a:ext cx="2763642" cy="1477328"/>
          </a:xfrm>
          <a:prstGeom prst="rect">
            <a:avLst/>
          </a:prstGeom>
          <a:noFill/>
        </p:spPr>
        <p:txBody>
          <a:bodyPr wrap="none" rtlCol="0">
            <a:spAutoFit/>
          </a:bodyPr>
          <a:lstStyle/>
          <a:p>
            <a:r>
              <a:rPr lang="en-US" dirty="0" smtClean="0"/>
              <a:t>Elevator pitch</a:t>
            </a:r>
          </a:p>
          <a:p>
            <a:r>
              <a:rPr lang="en-US" dirty="0" smtClean="0"/>
              <a:t>can summarize all this</a:t>
            </a:r>
          </a:p>
          <a:p>
            <a:endParaRPr lang="en-US" dirty="0"/>
          </a:p>
          <a:p>
            <a:r>
              <a:rPr lang="en-US" dirty="0" smtClean="0"/>
              <a:t>This is an extended version </a:t>
            </a:r>
          </a:p>
          <a:p>
            <a:r>
              <a:rPr lang="en-US" dirty="0" smtClean="0"/>
              <a:t>-- it may </a:t>
            </a:r>
            <a:r>
              <a:rPr lang="en-US" u="sng" dirty="0" smtClean="0"/>
              <a:t>not</a:t>
            </a:r>
            <a:r>
              <a:rPr lang="en-US" dirty="0" smtClean="0"/>
              <a:t> need to be</a:t>
            </a:r>
            <a:endParaRPr lang="en-US" dirty="0"/>
          </a:p>
        </p:txBody>
      </p:sp>
    </p:spTree>
    <p:extLst>
      <p:ext uri="{BB962C8B-B14F-4D97-AF65-F5344CB8AC3E}">
        <p14:creationId xmlns:p14="http://schemas.microsoft.com/office/powerpoint/2010/main" val="3972510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Slide is NOT Here</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More optional information is</a:t>
            </a:r>
          </a:p>
          <a:p>
            <a:pPr lvl="1"/>
            <a:r>
              <a:rPr lang="en-US" dirty="0" smtClean="0"/>
              <a:t>User Interface</a:t>
            </a:r>
          </a:p>
          <a:p>
            <a:pPr lvl="2"/>
            <a:r>
              <a:rPr lang="en-US" dirty="0" smtClean="0"/>
              <a:t>Usually changes during development, regardless of pitch</a:t>
            </a:r>
          </a:p>
          <a:p>
            <a:pPr lvl="2"/>
            <a:r>
              <a:rPr lang="en-US" dirty="0" smtClean="0"/>
              <a:t>Useful to show how the gameplay might work</a:t>
            </a:r>
          </a:p>
          <a:p>
            <a:pPr lvl="1"/>
            <a:r>
              <a:rPr lang="en-US" dirty="0" smtClean="0"/>
              <a:t>Sound</a:t>
            </a:r>
          </a:p>
          <a:p>
            <a:pPr lvl="2"/>
            <a:r>
              <a:rPr lang="en-US" dirty="0" smtClean="0"/>
              <a:t>While optional for a pitch, it could sell it</a:t>
            </a:r>
          </a:p>
          <a:p>
            <a:pPr lvl="1"/>
            <a:r>
              <a:rPr lang="en-US" dirty="0" smtClean="0"/>
              <a:t>Story</a:t>
            </a:r>
          </a:p>
          <a:p>
            <a:pPr lvl="2"/>
            <a:r>
              <a:rPr lang="en-US" dirty="0" smtClean="0"/>
              <a:t>Explicit details are not needed</a:t>
            </a:r>
          </a:p>
          <a:p>
            <a:pPr lvl="2"/>
            <a:r>
              <a:rPr lang="en-US" dirty="0" smtClean="0"/>
              <a:t>Descriptions usually imply</a:t>
            </a:r>
          </a:p>
          <a:p>
            <a:pPr lvl="2"/>
            <a:r>
              <a:rPr lang="en-US" dirty="0" smtClean="0"/>
              <a:t>Extra detail typically not needed for a pitch, but might sell it</a:t>
            </a:r>
          </a:p>
          <a:p>
            <a:pPr lvl="1"/>
            <a:r>
              <a:rPr lang="en-US" dirty="0" smtClean="0"/>
              <a:t>Levels</a:t>
            </a:r>
          </a:p>
          <a:p>
            <a:pPr lvl="2"/>
            <a:r>
              <a:rPr lang="en-US" dirty="0" smtClean="0"/>
              <a:t>Implicit in game mechanics and flow</a:t>
            </a:r>
          </a:p>
          <a:p>
            <a:pPr lvl="2"/>
            <a:r>
              <a:rPr lang="en-US" dirty="0" smtClean="0"/>
              <a:t>Extra detail may be useful</a:t>
            </a:r>
          </a:p>
          <a:p>
            <a:pPr lvl="1"/>
            <a:r>
              <a:rPr lang="en-US" dirty="0" smtClean="0"/>
              <a:t>Meta-purpose</a:t>
            </a:r>
          </a:p>
          <a:p>
            <a:pPr lvl="2"/>
            <a:r>
              <a:rPr lang="en-US" dirty="0" smtClean="0"/>
              <a:t>May or may not be one, if there is then mention it</a:t>
            </a:r>
          </a:p>
          <a:p>
            <a:pPr lvl="1"/>
            <a:endParaRPr lang="en-US" dirty="0"/>
          </a:p>
        </p:txBody>
      </p:sp>
    </p:spTree>
    <p:extLst>
      <p:ext uri="{BB962C8B-B14F-4D97-AF65-F5344CB8AC3E}">
        <p14:creationId xmlns:p14="http://schemas.microsoft.com/office/powerpoint/2010/main" val="397251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Slide is NOT Here</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More optional information is</a:t>
            </a:r>
          </a:p>
          <a:p>
            <a:pPr lvl="1"/>
            <a:r>
              <a:rPr lang="en-US" dirty="0" smtClean="0"/>
              <a:t>Schedule, Personnel, Tools, Asset Requirements</a:t>
            </a:r>
          </a:p>
          <a:p>
            <a:pPr lvl="2"/>
            <a:r>
              <a:rPr lang="en-US" dirty="0" smtClean="0"/>
              <a:t>Good to have to handle questions (may not need explicit inclusion in pitch)</a:t>
            </a:r>
          </a:p>
          <a:p>
            <a:pPr lvl="2"/>
            <a:r>
              <a:rPr lang="en-US" dirty="0" smtClean="0"/>
              <a:t>May give a feel of how things will work and can be done</a:t>
            </a:r>
          </a:p>
          <a:p>
            <a:pPr lvl="2"/>
            <a:r>
              <a:rPr lang="en-US" dirty="0" smtClean="0"/>
              <a:t>Useful in proving the game idea is reasonable and can be successfully implemented</a:t>
            </a:r>
          </a:p>
          <a:p>
            <a:pPr lvl="1"/>
            <a:endParaRPr lang="en-US" dirty="0" smtClean="0"/>
          </a:p>
          <a:p>
            <a:pPr lvl="1"/>
            <a:r>
              <a:rPr lang="en-US" dirty="0" smtClean="0"/>
              <a:t>Comparison to existing ‘competition’</a:t>
            </a:r>
          </a:p>
          <a:p>
            <a:pPr lvl="2"/>
            <a:r>
              <a:rPr lang="en-US" dirty="0" smtClean="0"/>
              <a:t>Useful in QUICKLY establishing feel general idea of game</a:t>
            </a:r>
          </a:p>
          <a:p>
            <a:pPr lvl="2"/>
            <a:r>
              <a:rPr lang="en-US" dirty="0" smtClean="0"/>
              <a:t>BUT might make it seem like just another knockoff</a:t>
            </a:r>
          </a:p>
          <a:p>
            <a:pPr lvl="2"/>
            <a:r>
              <a:rPr lang="en-US" dirty="0" smtClean="0"/>
              <a:t>HIGH RISK if your unique points are difficult to see or poorly explained</a:t>
            </a:r>
          </a:p>
          <a:p>
            <a:pPr lvl="2"/>
            <a:r>
              <a:rPr lang="en-US" dirty="0" smtClean="0"/>
              <a:t>May help establish feasibility of successful completion</a:t>
            </a:r>
          </a:p>
          <a:p>
            <a:pPr lvl="3"/>
            <a:r>
              <a:rPr lang="en-US" dirty="0" smtClean="0"/>
              <a:t>But there are other ways to accomplish that</a:t>
            </a:r>
          </a:p>
          <a:p>
            <a:pPr lvl="2"/>
            <a:r>
              <a:rPr lang="en-US" dirty="0" smtClean="0"/>
              <a:t>May be required if you have limited time (or a dense/slow audience)</a:t>
            </a:r>
          </a:p>
          <a:p>
            <a:pPr lvl="1"/>
            <a:endParaRPr lang="en-US" dirty="0" smtClean="0"/>
          </a:p>
          <a:p>
            <a:pPr lvl="1"/>
            <a:r>
              <a:rPr lang="en-US" dirty="0" smtClean="0"/>
              <a:t>Other items</a:t>
            </a:r>
          </a:p>
          <a:p>
            <a:pPr lvl="2"/>
            <a:r>
              <a:rPr lang="en-US" dirty="0" smtClean="0"/>
              <a:t>Unique points should be explained and sold</a:t>
            </a:r>
          </a:p>
          <a:p>
            <a:pPr lvl="2"/>
            <a:r>
              <a:rPr lang="en-US" dirty="0" smtClean="0"/>
              <a:t>They might not fit into the typical description or may need more emphasis</a:t>
            </a:r>
          </a:p>
          <a:p>
            <a:pPr lvl="1"/>
            <a:endParaRPr lang="en-US" dirty="0"/>
          </a:p>
        </p:txBody>
      </p:sp>
    </p:spTree>
    <p:extLst>
      <p:ext uri="{BB962C8B-B14F-4D97-AF65-F5344CB8AC3E}">
        <p14:creationId xmlns:p14="http://schemas.microsoft.com/office/powerpoint/2010/main" val="414310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Slide is NOT Here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sum of what MUST be included</a:t>
            </a:r>
          </a:p>
          <a:p>
            <a:endParaRPr lang="en-US" dirty="0" smtClean="0"/>
          </a:p>
          <a:p>
            <a:r>
              <a:rPr lang="en-US" dirty="0" smtClean="0"/>
              <a:t>Cover the critical stuff</a:t>
            </a:r>
          </a:p>
          <a:p>
            <a:pPr lvl="1"/>
            <a:r>
              <a:rPr lang="en-US" dirty="0" smtClean="0"/>
              <a:t>How and how detailed is up to you</a:t>
            </a:r>
          </a:p>
          <a:p>
            <a:endParaRPr lang="en-US" dirty="0" smtClean="0"/>
          </a:p>
          <a:p>
            <a:r>
              <a:rPr lang="en-US" dirty="0" smtClean="0"/>
              <a:t>The optional stuff</a:t>
            </a:r>
          </a:p>
          <a:p>
            <a:pPr lvl="1"/>
            <a:r>
              <a:rPr lang="en-US" dirty="0" smtClean="0"/>
              <a:t>You know your game idea</a:t>
            </a:r>
          </a:p>
          <a:p>
            <a:pPr lvl="2"/>
            <a:r>
              <a:rPr lang="en-US" dirty="0" smtClean="0"/>
              <a:t>You likely are the only one who knows it</a:t>
            </a:r>
          </a:p>
          <a:p>
            <a:pPr lvl="1"/>
            <a:r>
              <a:rPr lang="en-US" dirty="0" smtClean="0"/>
              <a:t>You must decide what will sell it</a:t>
            </a:r>
          </a:p>
          <a:p>
            <a:pPr lvl="2"/>
            <a:r>
              <a:rPr lang="en-US" dirty="0" smtClean="0"/>
              <a:t>Knowing your audience helps</a:t>
            </a:r>
          </a:p>
          <a:p>
            <a:pPr lvl="3"/>
            <a:r>
              <a:rPr lang="en-US" dirty="0" smtClean="0"/>
              <a:t>What they like</a:t>
            </a:r>
          </a:p>
          <a:p>
            <a:pPr lvl="3"/>
            <a:r>
              <a:rPr lang="en-US" dirty="0" smtClean="0"/>
              <a:t>What they want to achieve</a:t>
            </a:r>
          </a:p>
        </p:txBody>
      </p:sp>
    </p:spTree>
    <p:extLst>
      <p:ext uri="{BB962C8B-B14F-4D97-AF65-F5344CB8AC3E}">
        <p14:creationId xmlns:p14="http://schemas.microsoft.com/office/powerpoint/2010/main" val="335610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Slide is NOT Here</a:t>
            </a:r>
            <a:endParaRPr lang="en-US" dirty="0"/>
          </a:p>
        </p:txBody>
      </p:sp>
      <p:sp>
        <p:nvSpPr>
          <p:cNvPr id="3" name="Content Placeholder 2"/>
          <p:cNvSpPr>
            <a:spLocks noGrp="1"/>
          </p:cNvSpPr>
          <p:nvPr>
            <p:ph idx="1"/>
          </p:nvPr>
        </p:nvSpPr>
        <p:spPr/>
        <p:txBody>
          <a:bodyPr>
            <a:normAutofit/>
          </a:bodyPr>
          <a:lstStyle/>
          <a:p>
            <a:r>
              <a:rPr lang="en-US" dirty="0" smtClean="0"/>
              <a:t>Advice:</a:t>
            </a:r>
          </a:p>
          <a:p>
            <a:pPr lvl="1"/>
            <a:r>
              <a:rPr lang="en-US" dirty="0" smtClean="0"/>
              <a:t>Say what must be said as clearly and succinctly as possible, say no more</a:t>
            </a:r>
          </a:p>
          <a:p>
            <a:pPr lvl="1"/>
            <a:endParaRPr lang="en-US" dirty="0" smtClean="0"/>
          </a:p>
          <a:p>
            <a:pPr lvl="1"/>
            <a:r>
              <a:rPr lang="en-US" dirty="0" smtClean="0"/>
              <a:t>You WANT questions</a:t>
            </a:r>
          </a:p>
          <a:p>
            <a:pPr lvl="2"/>
            <a:r>
              <a:rPr lang="en-US" dirty="0" smtClean="0"/>
              <a:t>Lead the audience to ask them</a:t>
            </a:r>
          </a:p>
          <a:p>
            <a:pPr lvl="2"/>
            <a:r>
              <a:rPr lang="en-US" dirty="0" smtClean="0"/>
              <a:t>Be ready to answer them</a:t>
            </a:r>
          </a:p>
          <a:p>
            <a:pPr lvl="3"/>
            <a:r>
              <a:rPr lang="en-US" dirty="0" smtClean="0"/>
              <a:t>Even the ones you did not want </a:t>
            </a:r>
            <a:endParaRPr lang="en-US" dirty="0"/>
          </a:p>
        </p:txBody>
      </p:sp>
    </p:spTree>
    <p:extLst>
      <p:ext uri="{BB962C8B-B14F-4D97-AF65-F5344CB8AC3E}">
        <p14:creationId xmlns:p14="http://schemas.microsoft.com/office/powerpoint/2010/main" val="97403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Game Title</a:t>
            </a:r>
            <a:endParaRPr lang="en-US" dirty="0"/>
          </a:p>
        </p:txBody>
      </p:sp>
      <p:sp>
        <p:nvSpPr>
          <p:cNvPr id="3" name="Content Placeholder 2"/>
          <p:cNvSpPr>
            <a:spLocks noGrp="1"/>
          </p:cNvSpPr>
          <p:nvPr>
            <p:ph idx="1"/>
          </p:nvPr>
        </p:nvSpPr>
        <p:spPr>
          <a:xfrm>
            <a:off x="457200" y="1600201"/>
            <a:ext cx="8229600" cy="2285999"/>
          </a:xfrm>
        </p:spPr>
        <p:txBody>
          <a:bodyPr>
            <a:normAutofit fontScale="70000" lnSpcReduction="20000"/>
          </a:bodyPr>
          <a:lstStyle/>
          <a:p>
            <a:r>
              <a:rPr lang="en-US" dirty="0" smtClean="0">
                <a:latin typeface="MV Boli" panose="02000500030200090000" pitchFamily="2" charset="0"/>
                <a:cs typeface="MV Boli" panose="02000500030200090000" pitchFamily="2" charset="0"/>
              </a:rPr>
              <a:t>The Introduction and/or Marketing tagline goes here. This is the catchy line or two that attracts attention and really makes the reader want to find out more!</a:t>
            </a:r>
          </a:p>
          <a:p>
            <a:endParaRPr lang="en-US" dirty="0" smtClean="0"/>
          </a:p>
          <a:p>
            <a:r>
              <a:rPr lang="en-US" dirty="0" smtClean="0"/>
              <a:t>Genre:	Perhaps a genre?</a:t>
            </a:r>
          </a:p>
          <a:p>
            <a:r>
              <a:rPr lang="en-US" dirty="0" smtClean="0"/>
              <a:t>Platform:	PC, iOS, Wii, Xbox…</a:t>
            </a:r>
          </a:p>
          <a:p>
            <a:endParaRPr lang="en-US" dirty="0" smtClean="0"/>
          </a:p>
          <a:p>
            <a:endParaRPr lang="en-US" dirty="0"/>
          </a:p>
        </p:txBody>
      </p:sp>
      <p:pic>
        <p:nvPicPr>
          <p:cNvPr id="4100" name="Picture 4" descr="http://images.teamsugar.com/files/users/1/13839/47_2007/enchanted-pic.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86200"/>
            <a:ext cx="52387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7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Game Title</a:t>
            </a:r>
            <a:br>
              <a:rPr lang="en-US" dirty="0" smtClean="0"/>
            </a:br>
            <a:r>
              <a:rPr lang="en-US" dirty="0" smtClean="0"/>
              <a:t>Description (narrative)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Description:  </a:t>
            </a:r>
          </a:p>
          <a:p>
            <a:pPr lvl="1"/>
            <a:r>
              <a:rPr lang="en-US" dirty="0" smtClean="0"/>
              <a:t>Describe the game to the reader as if they are the player.</a:t>
            </a:r>
          </a:p>
          <a:p>
            <a:pPr lvl="1"/>
            <a:r>
              <a:rPr lang="en-US" dirty="0" smtClean="0"/>
              <a:t>Do this from the second-person perspective (you). </a:t>
            </a:r>
          </a:p>
          <a:p>
            <a:pPr lvl="1"/>
            <a:r>
              <a:rPr lang="en-US" dirty="0" smtClean="0"/>
              <a:t>This description should be very exciting and thrilling. </a:t>
            </a:r>
          </a:p>
          <a:p>
            <a:endParaRPr lang="en-US" dirty="0" smtClean="0"/>
          </a:p>
          <a:p>
            <a:r>
              <a:rPr lang="en-US" dirty="0" smtClean="0"/>
              <a:t>You will find it can then be a mesmerizing and imagination capturing storyline for your game. It should tell of grand adventure and daring deeds. Detailing how you will experience all the adrenaline and spine tingling sensations that can be imagined as you explore and do great and magnificent things. It might start with words like: </a:t>
            </a:r>
          </a:p>
          <a:p>
            <a:pPr lvl="1"/>
            <a:r>
              <a:rPr lang="en-US" i="1" dirty="0" smtClean="0"/>
              <a:t>It was a dark and stormy night, you were out by the… when… You now find yourself</a:t>
            </a:r>
            <a:r>
              <a:rPr lang="en-US" dirty="0" smtClean="0"/>
              <a:t>… </a:t>
            </a:r>
          </a:p>
          <a:p>
            <a:endParaRPr lang="en-US" dirty="0" smtClean="0"/>
          </a:p>
          <a:p>
            <a:r>
              <a:rPr lang="en-US" dirty="0" smtClean="0"/>
              <a:t>This description should be a single paragraph.</a:t>
            </a:r>
          </a:p>
          <a:p>
            <a:endParaRPr lang="en-US" dirty="0"/>
          </a:p>
          <a:p>
            <a:r>
              <a:rPr lang="en-US" dirty="0" smtClean="0"/>
              <a:t>Remember the visual aspects too</a:t>
            </a:r>
          </a:p>
          <a:p>
            <a:pPr lvl="1"/>
            <a:r>
              <a:rPr lang="en-US" dirty="0" smtClean="0"/>
              <a:t>Use them well throughout the presentation</a:t>
            </a:r>
          </a:p>
          <a:p>
            <a:endParaRPr lang="en-US" dirty="0"/>
          </a:p>
        </p:txBody>
      </p:sp>
      <p:pic>
        <p:nvPicPr>
          <p:cNvPr id="6146" name="Picture 2" descr="http://www.netanimations.net/skeltw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4648200"/>
            <a:ext cx="14382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9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accel="50000" decel="50000" fill="remove" nodeType="withEffect">
                                  <p:stCondLst>
                                    <p:cond delay="0"/>
                                  </p:stCondLst>
                                  <p:childTnLst>
                                    <p:animMotion origin="layout" path="M 8.33333E-7 1.11111E-6 L 0.33107 -0.05417 L 0.55937 0.0162 L 0.70937 0.03055 L 0.87968 0.02152 L 1.00538 -0.00186 L 1.10538 -0.0632 L 1.22552 -0.24144 " pathEditMode="relative" ptsTypes="AAAAAAAA">
                                      <p:cBhvr>
                                        <p:cTn id="6" dur="8500" fill="hold"/>
                                        <p:tgtEl>
                                          <p:spTgt spid="6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1513</Words>
  <Application>Microsoft Office PowerPoint</Application>
  <PresentationFormat>On-screen Show (4:3)</PresentationFormat>
  <Paragraphs>226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Working Game Title</vt:lpstr>
      <vt:lpstr>This Slide is NOT Here</vt:lpstr>
      <vt:lpstr>This Slide is NOT Here</vt:lpstr>
      <vt:lpstr>This Slide is NOT Here</vt:lpstr>
      <vt:lpstr>This Slide is NOT Here</vt:lpstr>
      <vt:lpstr>This Slide is NOT Here</vt:lpstr>
      <vt:lpstr>This Slide is NOT Here</vt:lpstr>
      <vt:lpstr>Working Game Title</vt:lpstr>
      <vt:lpstr>Working Game Title Description (narrative)</vt:lpstr>
      <vt:lpstr>Working Game Title Key Game Features</vt:lpstr>
      <vt:lpstr>Working Game Title Game Play Description</vt:lpstr>
      <vt:lpstr>Working Game Title Gameplay (good to have)</vt:lpstr>
      <vt:lpstr>This Slide is NOT Here</vt:lpstr>
      <vt:lpstr>Working Game Title Optional Extra Information As Needed</vt:lpstr>
      <vt:lpstr>Working Game Title Optional Extra Information As Needed</vt:lpstr>
      <vt:lpstr>Working Game Title Optional Extra Information As Needed</vt:lpstr>
      <vt:lpstr>Working Game Title Optional Extra Information As Needed</vt:lpstr>
      <vt:lpstr>Working Game Title Optional Extra Information As Needed</vt:lpstr>
      <vt:lpstr>Working Game Title Optional Extra Information As Needed</vt:lpstr>
      <vt:lpstr>Working Game Title Optional Extra Information As Needed</vt:lpstr>
      <vt:lpstr>Working Game Title Summary</vt:lpstr>
      <vt:lpstr>The End</vt:lpstr>
    </vt:vector>
  </TitlesOfParts>
  <Company>University of Wisconsin - Stout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Game</dc:title>
  <dc:creator>Dingle, Brent</dc:creator>
  <cp:lastModifiedBy>Dingle, Brent</cp:lastModifiedBy>
  <cp:revision>55</cp:revision>
  <dcterms:created xsi:type="dcterms:W3CDTF">2014-07-08T16:38:01Z</dcterms:created>
  <dcterms:modified xsi:type="dcterms:W3CDTF">2015-07-16T17:03:57Z</dcterms:modified>
</cp:coreProperties>
</file>